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64"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70" r:id="rId13"/>
    <p:sldId id="271" r:id="rId14"/>
    <p:sldId id="267" r:id="rId15"/>
    <p:sldId id="268" r:id="rId16"/>
    <p:sldId id="269" r:id="rId17"/>
  </p:sldIdLst>
  <p:sldSz cx="9753600" cy="7315200"/>
  <p:notesSz cx="6858000" cy="9144000"/>
  <p:embeddedFontLst>
    <p:embeddedFont>
      <p:font typeface="Canva Sans" panose="020B0604020202020204" charset="0"/>
      <p:regular r:id="rId19"/>
    </p:embeddedFont>
    <p:embeddedFont>
      <p:font typeface="Canva Sans Bold" panose="020B0604020202020204" charset="0"/>
      <p:regular r:id="rId20"/>
    </p:embeddedFont>
    <p:embeddedFont>
      <p:font typeface="Open Sauce" panose="020B0604020202020204" charset="0"/>
      <p:regular r:id="rId21"/>
    </p:embeddedFont>
    <p:embeddedFont>
      <p:font typeface="Times New Roman Bold" panose="02020803070505020304" pitchFamily="18" charset="0"/>
      <p:bold r:id="rId22"/>
    </p:embeddedFont>
    <p:embeddedFont>
      <p:font typeface="Trebuchet MS" panose="020B0603020202020204" pitchFamily="34" charset="0"/>
      <p:regular r:id="rId23"/>
      <p:bold r:id="rId24"/>
      <p:italic r:id="rId25"/>
      <p:boldItalic r:id="rId26"/>
    </p:embeddedFont>
    <p:embeddedFont>
      <p:font typeface="Wingdings 3" panose="05040102010807070707" pitchFamily="18" charset="2"/>
      <p:regular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375" autoAdjust="0"/>
    <p:restoredTop sz="94622" autoAdjust="0"/>
  </p:normalViewPr>
  <p:slideViewPr>
    <p:cSldViewPr>
      <p:cViewPr varScale="1">
        <p:scale>
          <a:sx n="68" d="100"/>
          <a:sy n="68" d="100"/>
        </p:scale>
        <p:origin x="1196" y="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24.10.2024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69027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397164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482009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889560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3355094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42267723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724677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9030" y="-9032"/>
            <a:ext cx="9782737" cy="7333264"/>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205969" y="2564837"/>
            <a:ext cx="6215167" cy="1756055"/>
          </a:xfrm>
        </p:spPr>
        <p:txBody>
          <a:bodyPr anchor="b">
            <a:noAutofit/>
          </a:bodyPr>
          <a:lstStyle>
            <a:lvl1pPr algn="r">
              <a:defRPr sz="576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205969" y="4320890"/>
            <a:ext cx="6215167" cy="1170026"/>
          </a:xfrm>
        </p:spPr>
        <p:txBody>
          <a:bodyPr anchor="t"/>
          <a:lstStyle>
            <a:lvl1pPr marL="0" indent="0" algn="r">
              <a:buNone/>
              <a:defRPr>
                <a:solidFill>
                  <a:schemeClr val="tx1">
                    <a:lumMod val="50000"/>
                    <a:lumOff val="50000"/>
                  </a:schemeClr>
                </a:solidFill>
              </a:defRPr>
            </a:lvl1pPr>
            <a:lvl2pPr marL="487695" indent="0" algn="ctr">
              <a:buNone/>
              <a:defRPr>
                <a:solidFill>
                  <a:schemeClr val="tx1">
                    <a:tint val="75000"/>
                  </a:schemeClr>
                </a:solidFill>
              </a:defRPr>
            </a:lvl2pPr>
            <a:lvl3pPr marL="975390" indent="0" algn="ctr">
              <a:buNone/>
              <a:defRPr>
                <a:solidFill>
                  <a:schemeClr val="tx1">
                    <a:tint val="75000"/>
                  </a:schemeClr>
                </a:solidFill>
              </a:defRPr>
            </a:lvl3pPr>
            <a:lvl4pPr marL="1463086" indent="0" algn="ctr">
              <a:buNone/>
              <a:defRPr>
                <a:solidFill>
                  <a:schemeClr val="tx1">
                    <a:tint val="75000"/>
                  </a:schemeClr>
                </a:solidFill>
              </a:defRPr>
            </a:lvl4pPr>
            <a:lvl5pPr marL="1950781" indent="0" algn="ctr">
              <a:buNone/>
              <a:defRPr>
                <a:solidFill>
                  <a:schemeClr val="tx1">
                    <a:tint val="75000"/>
                  </a:schemeClr>
                </a:solidFill>
              </a:defRPr>
            </a:lvl5pPr>
            <a:lvl6pPr marL="2438476" indent="0" algn="ctr">
              <a:buNone/>
              <a:defRPr>
                <a:solidFill>
                  <a:schemeClr val="tx1">
                    <a:tint val="75000"/>
                  </a:schemeClr>
                </a:solidFill>
              </a:defRPr>
            </a:lvl6pPr>
            <a:lvl7pPr marL="2926171" indent="0" algn="ctr">
              <a:buNone/>
              <a:defRPr>
                <a:solidFill>
                  <a:schemeClr val="tx1">
                    <a:tint val="75000"/>
                  </a:schemeClr>
                </a:solidFill>
              </a:defRPr>
            </a:lvl7pPr>
            <a:lvl8pPr marL="3413867" indent="0" algn="ctr">
              <a:buNone/>
              <a:defRPr>
                <a:solidFill>
                  <a:schemeClr val="tx1">
                    <a:tint val="75000"/>
                  </a:schemeClr>
                </a:solidFill>
              </a:defRPr>
            </a:lvl8pPr>
            <a:lvl9pPr marL="3901562"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47456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50240" y="650240"/>
            <a:ext cx="6770895" cy="3630507"/>
          </a:xfrm>
        </p:spPr>
        <p:txBody>
          <a:bodyPr anchor="ctr">
            <a:normAutofit/>
          </a:bodyPr>
          <a:lstStyle>
            <a:lvl1pPr algn="l">
              <a:defRPr sz="4693" b="0" cap="none"/>
            </a:lvl1pPr>
          </a:lstStyle>
          <a:p>
            <a:r>
              <a:rPr lang="en-US"/>
              <a:t>Click to edit Master title style</a:t>
            </a:r>
            <a:endParaRPr lang="en-US" dirty="0"/>
          </a:p>
        </p:txBody>
      </p:sp>
      <p:sp>
        <p:nvSpPr>
          <p:cNvPr id="3" name="Text Placeholder 2"/>
          <p:cNvSpPr>
            <a:spLocks noGrp="1"/>
          </p:cNvSpPr>
          <p:nvPr>
            <p:ph type="body" idx="1"/>
          </p:nvPr>
        </p:nvSpPr>
        <p:spPr>
          <a:xfrm>
            <a:off x="650240" y="4768427"/>
            <a:ext cx="6770895" cy="1675693"/>
          </a:xfrm>
        </p:spPr>
        <p:txBody>
          <a:bodyPr anchor="ctr">
            <a:normAutofit/>
          </a:bodyPr>
          <a:lstStyle>
            <a:lvl1pPr marL="0" indent="0" algn="l">
              <a:buNone/>
              <a:defRPr sz="1920">
                <a:solidFill>
                  <a:schemeClr val="tx1">
                    <a:lumMod val="75000"/>
                    <a:lumOff val="25000"/>
                  </a:schemeClr>
                </a:solidFill>
              </a:defRPr>
            </a:lvl1pPr>
            <a:lvl2pPr marL="487695" indent="0">
              <a:buNone/>
              <a:defRPr sz="1920">
                <a:solidFill>
                  <a:schemeClr val="tx1">
                    <a:tint val="75000"/>
                  </a:schemeClr>
                </a:solidFill>
              </a:defRPr>
            </a:lvl2pPr>
            <a:lvl3pPr marL="975390" indent="0">
              <a:buNone/>
              <a:defRPr sz="1707">
                <a:solidFill>
                  <a:schemeClr val="tx1">
                    <a:tint val="75000"/>
                  </a:schemeClr>
                </a:solidFill>
              </a:defRPr>
            </a:lvl3pPr>
            <a:lvl4pPr marL="1463086" indent="0">
              <a:buNone/>
              <a:defRPr sz="1493">
                <a:solidFill>
                  <a:schemeClr val="tx1">
                    <a:tint val="75000"/>
                  </a:schemeClr>
                </a:solidFill>
              </a:defRPr>
            </a:lvl4pPr>
            <a:lvl5pPr marL="1950781" indent="0">
              <a:buNone/>
              <a:defRPr sz="1493">
                <a:solidFill>
                  <a:schemeClr val="tx1">
                    <a:tint val="75000"/>
                  </a:schemeClr>
                </a:solidFill>
              </a:defRPr>
            </a:lvl5pPr>
            <a:lvl6pPr marL="2438476" indent="0">
              <a:buNone/>
              <a:defRPr sz="1493">
                <a:solidFill>
                  <a:schemeClr val="tx1">
                    <a:tint val="75000"/>
                  </a:schemeClr>
                </a:solidFill>
              </a:defRPr>
            </a:lvl6pPr>
            <a:lvl7pPr marL="2926171" indent="0">
              <a:buNone/>
              <a:defRPr sz="1493">
                <a:solidFill>
                  <a:schemeClr val="tx1">
                    <a:tint val="75000"/>
                  </a:schemeClr>
                </a:solidFill>
              </a:defRPr>
            </a:lvl7pPr>
            <a:lvl8pPr marL="3413867" indent="0">
              <a:buNone/>
              <a:defRPr sz="1493">
                <a:solidFill>
                  <a:schemeClr val="tx1">
                    <a:tint val="75000"/>
                  </a:schemeClr>
                </a:solidFill>
              </a:defRPr>
            </a:lvl8pPr>
            <a:lvl9pPr marL="3901562" indent="0">
              <a:buNone/>
              <a:defRPr sz="149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946507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6544" y="650240"/>
            <a:ext cx="6476994" cy="3224107"/>
          </a:xfrm>
        </p:spPr>
        <p:txBody>
          <a:bodyPr anchor="ctr">
            <a:normAutofit/>
          </a:bodyPr>
          <a:lstStyle>
            <a:lvl1pPr algn="l">
              <a:defRPr sz="4693"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74479" y="3874347"/>
            <a:ext cx="5781124" cy="406400"/>
          </a:xfrm>
        </p:spPr>
        <p:txBody>
          <a:bodyPr anchor="ctr">
            <a:noAutofit/>
          </a:bodyPr>
          <a:lstStyle>
            <a:lvl1pPr marL="0" indent="0">
              <a:buFontTx/>
              <a:buNone/>
              <a:defRPr sz="1707">
                <a:solidFill>
                  <a:schemeClr val="tx1">
                    <a:lumMod val="50000"/>
                    <a:lumOff val="50000"/>
                  </a:schemeClr>
                </a:solidFill>
              </a:defRPr>
            </a:lvl1pPr>
            <a:lvl2pPr marL="487695" indent="0">
              <a:buFontTx/>
              <a:buNone/>
              <a:defRPr/>
            </a:lvl2pPr>
            <a:lvl3pPr marL="975390" indent="0">
              <a:buFontTx/>
              <a:buNone/>
              <a:defRPr/>
            </a:lvl3pPr>
            <a:lvl4pPr marL="1463086" indent="0">
              <a:buFontTx/>
              <a:buNone/>
              <a:defRPr/>
            </a:lvl4pPr>
            <a:lvl5pPr marL="1950781" indent="0">
              <a:buFontTx/>
              <a:buNone/>
              <a:defRPr/>
            </a:lvl5pPr>
          </a:lstStyle>
          <a:p>
            <a:pPr lvl="0"/>
            <a:r>
              <a:rPr lang="en-US"/>
              <a:t>Click to edit Master text styles</a:t>
            </a:r>
          </a:p>
        </p:txBody>
      </p:sp>
      <p:sp>
        <p:nvSpPr>
          <p:cNvPr id="3" name="Text Placeholder 2"/>
          <p:cNvSpPr>
            <a:spLocks noGrp="1"/>
          </p:cNvSpPr>
          <p:nvPr>
            <p:ph type="body" idx="1"/>
          </p:nvPr>
        </p:nvSpPr>
        <p:spPr>
          <a:xfrm>
            <a:off x="650238" y="4768427"/>
            <a:ext cx="6770896" cy="1675693"/>
          </a:xfrm>
        </p:spPr>
        <p:txBody>
          <a:bodyPr anchor="ctr">
            <a:normAutofit/>
          </a:bodyPr>
          <a:lstStyle>
            <a:lvl1pPr marL="0" indent="0" algn="l">
              <a:buNone/>
              <a:defRPr sz="1920">
                <a:solidFill>
                  <a:schemeClr val="tx1">
                    <a:lumMod val="75000"/>
                    <a:lumOff val="25000"/>
                  </a:schemeClr>
                </a:solidFill>
              </a:defRPr>
            </a:lvl1pPr>
            <a:lvl2pPr marL="487695" indent="0">
              <a:buNone/>
              <a:defRPr sz="1920">
                <a:solidFill>
                  <a:schemeClr val="tx1">
                    <a:tint val="75000"/>
                  </a:schemeClr>
                </a:solidFill>
              </a:defRPr>
            </a:lvl2pPr>
            <a:lvl3pPr marL="975390" indent="0">
              <a:buNone/>
              <a:defRPr sz="1707">
                <a:solidFill>
                  <a:schemeClr val="tx1">
                    <a:tint val="75000"/>
                  </a:schemeClr>
                </a:solidFill>
              </a:defRPr>
            </a:lvl3pPr>
            <a:lvl4pPr marL="1463086" indent="0">
              <a:buNone/>
              <a:defRPr sz="1493">
                <a:solidFill>
                  <a:schemeClr val="tx1">
                    <a:tint val="75000"/>
                  </a:schemeClr>
                </a:solidFill>
              </a:defRPr>
            </a:lvl4pPr>
            <a:lvl5pPr marL="1950781" indent="0">
              <a:buNone/>
              <a:defRPr sz="1493">
                <a:solidFill>
                  <a:schemeClr val="tx1">
                    <a:tint val="75000"/>
                  </a:schemeClr>
                </a:solidFill>
              </a:defRPr>
            </a:lvl5pPr>
            <a:lvl6pPr marL="2438476" indent="0">
              <a:buNone/>
              <a:defRPr sz="1493">
                <a:solidFill>
                  <a:schemeClr val="tx1">
                    <a:tint val="75000"/>
                  </a:schemeClr>
                </a:solidFill>
              </a:defRPr>
            </a:lvl6pPr>
            <a:lvl7pPr marL="2926171" indent="0">
              <a:buNone/>
              <a:defRPr sz="1493">
                <a:solidFill>
                  <a:schemeClr val="tx1">
                    <a:tint val="75000"/>
                  </a:schemeClr>
                </a:solidFill>
              </a:defRPr>
            </a:lvl7pPr>
            <a:lvl8pPr marL="3413867" indent="0">
              <a:buNone/>
              <a:defRPr sz="1493">
                <a:solidFill>
                  <a:schemeClr val="tx1">
                    <a:tint val="75000"/>
                  </a:schemeClr>
                </a:solidFill>
              </a:defRPr>
            </a:lvl8pPr>
            <a:lvl9pPr marL="3901562" indent="0">
              <a:buNone/>
              <a:defRPr sz="149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4" name="TextBox 23"/>
          <p:cNvSpPr txBox="1"/>
          <p:nvPr/>
        </p:nvSpPr>
        <p:spPr>
          <a:xfrm>
            <a:off x="514892" y="843070"/>
            <a:ext cx="487807" cy="623761"/>
          </a:xfrm>
          <a:prstGeom prst="rect">
            <a:avLst/>
          </a:prstGeom>
        </p:spPr>
        <p:txBody>
          <a:bodyPr vert="horz" lIns="97536" tIns="48768" rIns="97536" bIns="48768" rtlCol="0" anchor="ctr">
            <a:noAutofit/>
          </a:bodyPr>
          <a:lstStyle/>
          <a:p>
            <a:pPr lvl="0"/>
            <a:r>
              <a:rPr lang="en-US" sz="8534"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7197546" y="3078993"/>
            <a:ext cx="487807" cy="623761"/>
          </a:xfrm>
          <a:prstGeom prst="rect">
            <a:avLst/>
          </a:prstGeom>
        </p:spPr>
        <p:txBody>
          <a:bodyPr vert="horz" lIns="97536" tIns="48768" rIns="97536" bIns="48768" rtlCol="0" anchor="ctr">
            <a:noAutofit/>
          </a:bodyPr>
          <a:lstStyle/>
          <a:p>
            <a:pPr lvl="0"/>
            <a:r>
              <a:rPr lang="en-US" sz="8534"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5698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50238" y="2060787"/>
            <a:ext cx="6770896" cy="2768491"/>
          </a:xfrm>
        </p:spPr>
        <p:txBody>
          <a:bodyPr anchor="b">
            <a:normAutofit/>
          </a:bodyPr>
          <a:lstStyle>
            <a:lvl1pPr algn="l">
              <a:defRPr sz="4693" b="0" cap="none"/>
            </a:lvl1pPr>
          </a:lstStyle>
          <a:p>
            <a:r>
              <a:rPr lang="en-US"/>
              <a:t>Click to edit Master title style</a:t>
            </a:r>
            <a:endParaRPr lang="en-US" dirty="0"/>
          </a:p>
        </p:txBody>
      </p:sp>
      <p:sp>
        <p:nvSpPr>
          <p:cNvPr id="3" name="Text Placeholder 2"/>
          <p:cNvSpPr>
            <a:spLocks noGrp="1"/>
          </p:cNvSpPr>
          <p:nvPr>
            <p:ph type="body" idx="1"/>
          </p:nvPr>
        </p:nvSpPr>
        <p:spPr>
          <a:xfrm>
            <a:off x="650238" y="4829278"/>
            <a:ext cx="6770896" cy="1614842"/>
          </a:xfrm>
        </p:spPr>
        <p:txBody>
          <a:bodyPr anchor="t">
            <a:normAutofit/>
          </a:bodyPr>
          <a:lstStyle>
            <a:lvl1pPr marL="0" indent="0" algn="l">
              <a:buNone/>
              <a:defRPr sz="1920">
                <a:solidFill>
                  <a:schemeClr val="tx1">
                    <a:lumMod val="75000"/>
                    <a:lumOff val="25000"/>
                  </a:schemeClr>
                </a:solidFill>
              </a:defRPr>
            </a:lvl1pPr>
            <a:lvl2pPr marL="487695" indent="0">
              <a:buNone/>
              <a:defRPr sz="1920">
                <a:solidFill>
                  <a:schemeClr val="tx1">
                    <a:tint val="75000"/>
                  </a:schemeClr>
                </a:solidFill>
              </a:defRPr>
            </a:lvl2pPr>
            <a:lvl3pPr marL="975390" indent="0">
              <a:buNone/>
              <a:defRPr sz="1707">
                <a:solidFill>
                  <a:schemeClr val="tx1">
                    <a:tint val="75000"/>
                  </a:schemeClr>
                </a:solidFill>
              </a:defRPr>
            </a:lvl3pPr>
            <a:lvl4pPr marL="1463086" indent="0">
              <a:buNone/>
              <a:defRPr sz="1493">
                <a:solidFill>
                  <a:schemeClr val="tx1">
                    <a:tint val="75000"/>
                  </a:schemeClr>
                </a:solidFill>
              </a:defRPr>
            </a:lvl4pPr>
            <a:lvl5pPr marL="1950781" indent="0">
              <a:buNone/>
              <a:defRPr sz="1493">
                <a:solidFill>
                  <a:schemeClr val="tx1">
                    <a:tint val="75000"/>
                  </a:schemeClr>
                </a:solidFill>
              </a:defRPr>
            </a:lvl5pPr>
            <a:lvl6pPr marL="2438476" indent="0">
              <a:buNone/>
              <a:defRPr sz="1493">
                <a:solidFill>
                  <a:schemeClr val="tx1">
                    <a:tint val="75000"/>
                  </a:schemeClr>
                </a:solidFill>
              </a:defRPr>
            </a:lvl6pPr>
            <a:lvl7pPr marL="2926171" indent="0">
              <a:buNone/>
              <a:defRPr sz="1493">
                <a:solidFill>
                  <a:schemeClr val="tx1">
                    <a:tint val="75000"/>
                  </a:schemeClr>
                </a:solidFill>
              </a:defRPr>
            </a:lvl7pPr>
            <a:lvl8pPr marL="3413867" indent="0">
              <a:buNone/>
              <a:defRPr sz="1493">
                <a:solidFill>
                  <a:schemeClr val="tx1">
                    <a:tint val="75000"/>
                  </a:schemeClr>
                </a:solidFill>
              </a:defRPr>
            </a:lvl8pPr>
            <a:lvl9pPr marL="3901562" indent="0">
              <a:buNone/>
              <a:defRPr sz="149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7206444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826544" y="650240"/>
            <a:ext cx="6476994" cy="3224107"/>
          </a:xfrm>
        </p:spPr>
        <p:txBody>
          <a:bodyPr anchor="ctr">
            <a:normAutofit/>
          </a:bodyPr>
          <a:lstStyle>
            <a:lvl1pPr algn="l">
              <a:defRPr sz="4693"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50237" y="4280747"/>
            <a:ext cx="6770897" cy="548531"/>
          </a:xfrm>
        </p:spPr>
        <p:txBody>
          <a:bodyPr anchor="b">
            <a:noAutofit/>
          </a:bodyPr>
          <a:lstStyle>
            <a:lvl1pPr marL="0" indent="0">
              <a:buFontTx/>
              <a:buNone/>
              <a:defRPr sz="2560">
                <a:solidFill>
                  <a:schemeClr val="tx1">
                    <a:lumMod val="75000"/>
                    <a:lumOff val="25000"/>
                  </a:schemeClr>
                </a:solidFill>
              </a:defRPr>
            </a:lvl1pPr>
            <a:lvl2pPr marL="487695" indent="0">
              <a:buFontTx/>
              <a:buNone/>
              <a:defRPr/>
            </a:lvl2pPr>
            <a:lvl3pPr marL="975390" indent="0">
              <a:buFontTx/>
              <a:buNone/>
              <a:defRPr/>
            </a:lvl3pPr>
            <a:lvl4pPr marL="1463086" indent="0">
              <a:buFontTx/>
              <a:buNone/>
              <a:defRPr/>
            </a:lvl4pPr>
            <a:lvl5pPr marL="1950781" indent="0">
              <a:buFontTx/>
              <a:buNone/>
              <a:defRPr/>
            </a:lvl5pPr>
          </a:lstStyle>
          <a:p>
            <a:pPr lvl="0"/>
            <a:r>
              <a:rPr lang="en-US"/>
              <a:t>Click to edit Master text styles</a:t>
            </a:r>
          </a:p>
        </p:txBody>
      </p:sp>
      <p:sp>
        <p:nvSpPr>
          <p:cNvPr id="3" name="Text Placeholder 2"/>
          <p:cNvSpPr>
            <a:spLocks noGrp="1"/>
          </p:cNvSpPr>
          <p:nvPr>
            <p:ph type="body" idx="1"/>
          </p:nvPr>
        </p:nvSpPr>
        <p:spPr>
          <a:xfrm>
            <a:off x="650238" y="4829278"/>
            <a:ext cx="6770896" cy="1614842"/>
          </a:xfrm>
        </p:spPr>
        <p:txBody>
          <a:bodyPr anchor="t">
            <a:normAutofit/>
          </a:bodyPr>
          <a:lstStyle>
            <a:lvl1pPr marL="0" indent="0" algn="l">
              <a:buNone/>
              <a:defRPr sz="1920">
                <a:solidFill>
                  <a:schemeClr val="tx1">
                    <a:lumMod val="50000"/>
                    <a:lumOff val="50000"/>
                  </a:schemeClr>
                </a:solidFill>
              </a:defRPr>
            </a:lvl1pPr>
            <a:lvl2pPr marL="487695" indent="0">
              <a:buNone/>
              <a:defRPr sz="1920">
                <a:solidFill>
                  <a:schemeClr val="tx1">
                    <a:tint val="75000"/>
                  </a:schemeClr>
                </a:solidFill>
              </a:defRPr>
            </a:lvl2pPr>
            <a:lvl3pPr marL="975390" indent="0">
              <a:buNone/>
              <a:defRPr sz="1707">
                <a:solidFill>
                  <a:schemeClr val="tx1">
                    <a:tint val="75000"/>
                  </a:schemeClr>
                </a:solidFill>
              </a:defRPr>
            </a:lvl3pPr>
            <a:lvl4pPr marL="1463086" indent="0">
              <a:buNone/>
              <a:defRPr sz="1493">
                <a:solidFill>
                  <a:schemeClr val="tx1">
                    <a:tint val="75000"/>
                  </a:schemeClr>
                </a:solidFill>
              </a:defRPr>
            </a:lvl4pPr>
            <a:lvl5pPr marL="1950781" indent="0">
              <a:buNone/>
              <a:defRPr sz="1493">
                <a:solidFill>
                  <a:schemeClr val="tx1">
                    <a:tint val="75000"/>
                  </a:schemeClr>
                </a:solidFill>
              </a:defRPr>
            </a:lvl5pPr>
            <a:lvl6pPr marL="2438476" indent="0">
              <a:buNone/>
              <a:defRPr sz="1493">
                <a:solidFill>
                  <a:schemeClr val="tx1">
                    <a:tint val="75000"/>
                  </a:schemeClr>
                </a:solidFill>
              </a:defRPr>
            </a:lvl6pPr>
            <a:lvl7pPr marL="2926171" indent="0">
              <a:buNone/>
              <a:defRPr sz="1493">
                <a:solidFill>
                  <a:schemeClr val="tx1">
                    <a:tint val="75000"/>
                  </a:schemeClr>
                </a:solidFill>
              </a:defRPr>
            </a:lvl7pPr>
            <a:lvl8pPr marL="3413867" indent="0">
              <a:buNone/>
              <a:defRPr sz="1493">
                <a:solidFill>
                  <a:schemeClr val="tx1">
                    <a:tint val="75000"/>
                  </a:schemeClr>
                </a:solidFill>
              </a:defRPr>
            </a:lvl8pPr>
            <a:lvl9pPr marL="3901562" indent="0">
              <a:buNone/>
              <a:defRPr sz="149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4" name="TextBox 23"/>
          <p:cNvSpPr txBox="1"/>
          <p:nvPr/>
        </p:nvSpPr>
        <p:spPr>
          <a:xfrm>
            <a:off x="514892" y="843070"/>
            <a:ext cx="487807" cy="623761"/>
          </a:xfrm>
          <a:prstGeom prst="rect">
            <a:avLst/>
          </a:prstGeom>
        </p:spPr>
        <p:txBody>
          <a:bodyPr vert="horz" lIns="97536" tIns="48768" rIns="97536" bIns="48768" rtlCol="0" anchor="ctr">
            <a:noAutofit/>
          </a:bodyPr>
          <a:lstStyle/>
          <a:p>
            <a:pPr lvl="0"/>
            <a:r>
              <a:rPr lang="en-US" sz="8534"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7197546" y="3078993"/>
            <a:ext cx="487807" cy="623761"/>
          </a:xfrm>
          <a:prstGeom prst="rect">
            <a:avLst/>
          </a:prstGeom>
        </p:spPr>
        <p:txBody>
          <a:bodyPr vert="horz" lIns="97536" tIns="48768" rIns="97536" bIns="48768" rtlCol="0" anchor="ctr">
            <a:noAutofit/>
          </a:bodyPr>
          <a:lstStyle/>
          <a:p>
            <a:pPr lvl="0"/>
            <a:r>
              <a:rPr lang="en-US" sz="8534"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332220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56905" y="650240"/>
            <a:ext cx="6764229" cy="3224107"/>
          </a:xfrm>
        </p:spPr>
        <p:txBody>
          <a:bodyPr anchor="ctr">
            <a:normAutofit/>
          </a:bodyPr>
          <a:lstStyle>
            <a:lvl1pPr algn="l">
              <a:defRPr sz="4693"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50237" y="4280747"/>
            <a:ext cx="6770897" cy="548531"/>
          </a:xfrm>
        </p:spPr>
        <p:txBody>
          <a:bodyPr anchor="b">
            <a:noAutofit/>
          </a:bodyPr>
          <a:lstStyle>
            <a:lvl1pPr marL="0" indent="0">
              <a:buFontTx/>
              <a:buNone/>
              <a:defRPr sz="2560">
                <a:solidFill>
                  <a:schemeClr val="accent1"/>
                </a:solidFill>
              </a:defRPr>
            </a:lvl1pPr>
            <a:lvl2pPr marL="487695" indent="0">
              <a:buFontTx/>
              <a:buNone/>
              <a:defRPr/>
            </a:lvl2pPr>
            <a:lvl3pPr marL="975390" indent="0">
              <a:buFontTx/>
              <a:buNone/>
              <a:defRPr/>
            </a:lvl3pPr>
            <a:lvl4pPr marL="1463086" indent="0">
              <a:buFontTx/>
              <a:buNone/>
              <a:defRPr/>
            </a:lvl4pPr>
            <a:lvl5pPr marL="1950781" indent="0">
              <a:buFontTx/>
              <a:buNone/>
              <a:defRPr/>
            </a:lvl5pPr>
          </a:lstStyle>
          <a:p>
            <a:pPr lvl="0"/>
            <a:r>
              <a:rPr lang="en-US"/>
              <a:t>Click to edit Master text styles</a:t>
            </a:r>
          </a:p>
        </p:txBody>
      </p:sp>
      <p:sp>
        <p:nvSpPr>
          <p:cNvPr id="3" name="Text Placeholder 2"/>
          <p:cNvSpPr>
            <a:spLocks noGrp="1"/>
          </p:cNvSpPr>
          <p:nvPr>
            <p:ph type="body" idx="1"/>
          </p:nvPr>
        </p:nvSpPr>
        <p:spPr>
          <a:xfrm>
            <a:off x="650238" y="4829278"/>
            <a:ext cx="6770896" cy="1614842"/>
          </a:xfrm>
        </p:spPr>
        <p:txBody>
          <a:bodyPr anchor="t">
            <a:normAutofit/>
          </a:bodyPr>
          <a:lstStyle>
            <a:lvl1pPr marL="0" indent="0" algn="l">
              <a:buNone/>
              <a:defRPr sz="1920">
                <a:solidFill>
                  <a:schemeClr val="tx1">
                    <a:lumMod val="50000"/>
                    <a:lumOff val="50000"/>
                  </a:schemeClr>
                </a:solidFill>
              </a:defRPr>
            </a:lvl1pPr>
            <a:lvl2pPr marL="487695" indent="0">
              <a:buNone/>
              <a:defRPr sz="1920">
                <a:solidFill>
                  <a:schemeClr val="tx1">
                    <a:tint val="75000"/>
                  </a:schemeClr>
                </a:solidFill>
              </a:defRPr>
            </a:lvl2pPr>
            <a:lvl3pPr marL="975390" indent="0">
              <a:buNone/>
              <a:defRPr sz="1707">
                <a:solidFill>
                  <a:schemeClr val="tx1">
                    <a:tint val="75000"/>
                  </a:schemeClr>
                </a:solidFill>
              </a:defRPr>
            </a:lvl3pPr>
            <a:lvl4pPr marL="1463086" indent="0">
              <a:buNone/>
              <a:defRPr sz="1493">
                <a:solidFill>
                  <a:schemeClr val="tx1">
                    <a:tint val="75000"/>
                  </a:schemeClr>
                </a:solidFill>
              </a:defRPr>
            </a:lvl4pPr>
            <a:lvl5pPr marL="1950781" indent="0">
              <a:buNone/>
              <a:defRPr sz="1493">
                <a:solidFill>
                  <a:schemeClr val="tx1">
                    <a:tint val="75000"/>
                  </a:schemeClr>
                </a:solidFill>
              </a:defRPr>
            </a:lvl5pPr>
            <a:lvl6pPr marL="2438476" indent="0">
              <a:buNone/>
              <a:defRPr sz="1493">
                <a:solidFill>
                  <a:schemeClr val="tx1">
                    <a:tint val="75000"/>
                  </a:schemeClr>
                </a:solidFill>
              </a:defRPr>
            </a:lvl6pPr>
            <a:lvl7pPr marL="2926171" indent="0">
              <a:buNone/>
              <a:defRPr sz="1493">
                <a:solidFill>
                  <a:schemeClr val="tx1">
                    <a:tint val="75000"/>
                  </a:schemeClr>
                </a:solidFill>
              </a:defRPr>
            </a:lvl7pPr>
            <a:lvl8pPr marL="3413867" indent="0">
              <a:buNone/>
              <a:defRPr sz="1493">
                <a:solidFill>
                  <a:schemeClr val="tx1">
                    <a:tint val="75000"/>
                  </a:schemeClr>
                </a:solidFill>
              </a:defRPr>
            </a:lvl8pPr>
            <a:lvl9pPr marL="3901562" indent="0">
              <a:buNone/>
              <a:defRPr sz="149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729098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826922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75800" y="650240"/>
            <a:ext cx="1044066" cy="5601548"/>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50239" y="650240"/>
            <a:ext cx="5541361" cy="560154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1489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84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455908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50238" y="2880926"/>
            <a:ext cx="6770896" cy="1948353"/>
          </a:xfrm>
        </p:spPr>
        <p:txBody>
          <a:bodyPr anchor="b"/>
          <a:lstStyle>
            <a:lvl1pPr algn="l">
              <a:defRPr sz="4267" b="0" cap="none"/>
            </a:lvl1pPr>
          </a:lstStyle>
          <a:p>
            <a:r>
              <a:rPr lang="en-US"/>
              <a:t>Click to edit Master title style</a:t>
            </a:r>
            <a:endParaRPr lang="en-US" dirty="0"/>
          </a:p>
        </p:txBody>
      </p:sp>
      <p:sp>
        <p:nvSpPr>
          <p:cNvPr id="3" name="Text Placeholder 2"/>
          <p:cNvSpPr>
            <a:spLocks noGrp="1"/>
          </p:cNvSpPr>
          <p:nvPr>
            <p:ph type="body" idx="1"/>
          </p:nvPr>
        </p:nvSpPr>
        <p:spPr>
          <a:xfrm>
            <a:off x="650238" y="4829278"/>
            <a:ext cx="6770896" cy="917760"/>
          </a:xfrm>
        </p:spPr>
        <p:txBody>
          <a:bodyPr anchor="t"/>
          <a:lstStyle>
            <a:lvl1pPr marL="0" indent="0" algn="l">
              <a:buNone/>
              <a:defRPr sz="2133">
                <a:solidFill>
                  <a:schemeClr val="tx1">
                    <a:lumMod val="50000"/>
                    <a:lumOff val="50000"/>
                  </a:schemeClr>
                </a:solidFill>
              </a:defRPr>
            </a:lvl1pPr>
            <a:lvl2pPr marL="487695" indent="0">
              <a:buNone/>
              <a:defRPr sz="1920">
                <a:solidFill>
                  <a:schemeClr val="tx1">
                    <a:tint val="75000"/>
                  </a:schemeClr>
                </a:solidFill>
              </a:defRPr>
            </a:lvl2pPr>
            <a:lvl3pPr marL="975390" indent="0">
              <a:buNone/>
              <a:defRPr sz="1707">
                <a:solidFill>
                  <a:schemeClr val="tx1">
                    <a:tint val="75000"/>
                  </a:schemeClr>
                </a:solidFill>
              </a:defRPr>
            </a:lvl3pPr>
            <a:lvl4pPr marL="1463086" indent="0">
              <a:buNone/>
              <a:defRPr sz="1493">
                <a:solidFill>
                  <a:schemeClr val="tx1">
                    <a:tint val="75000"/>
                  </a:schemeClr>
                </a:solidFill>
              </a:defRPr>
            </a:lvl4pPr>
            <a:lvl5pPr marL="1950781" indent="0">
              <a:buNone/>
              <a:defRPr sz="1493">
                <a:solidFill>
                  <a:schemeClr val="tx1">
                    <a:tint val="75000"/>
                  </a:schemeClr>
                </a:solidFill>
              </a:defRPr>
            </a:lvl5pPr>
            <a:lvl6pPr marL="2438476" indent="0">
              <a:buNone/>
              <a:defRPr sz="1493">
                <a:solidFill>
                  <a:schemeClr val="tx1">
                    <a:tint val="75000"/>
                  </a:schemeClr>
                </a:solidFill>
              </a:defRPr>
            </a:lvl6pPr>
            <a:lvl7pPr marL="2926171" indent="0">
              <a:buNone/>
              <a:defRPr sz="1493">
                <a:solidFill>
                  <a:schemeClr val="tx1">
                    <a:tint val="75000"/>
                  </a:schemeClr>
                </a:solidFill>
              </a:defRPr>
            </a:lvl7pPr>
            <a:lvl8pPr marL="3413867" indent="0">
              <a:buNone/>
              <a:defRPr sz="1493">
                <a:solidFill>
                  <a:schemeClr val="tx1">
                    <a:tint val="75000"/>
                  </a:schemeClr>
                </a:solidFill>
              </a:defRPr>
            </a:lvl8pPr>
            <a:lvl9pPr marL="3901562" indent="0">
              <a:buNone/>
              <a:defRPr sz="149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74413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50240" y="650240"/>
            <a:ext cx="6770895" cy="1408853"/>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50241" y="2304628"/>
            <a:ext cx="3293983" cy="4139490"/>
          </a:xfrm>
        </p:spPr>
        <p:txBody>
          <a:bodyPr>
            <a:normAutofit/>
          </a:bodyPr>
          <a:lstStyle>
            <a:lvl1pPr>
              <a:defRPr sz="1920"/>
            </a:lvl1pPr>
            <a:lvl2pPr>
              <a:defRPr sz="1707"/>
            </a:lvl2pPr>
            <a:lvl3pPr>
              <a:defRPr sz="1493"/>
            </a:lvl3pPr>
            <a:lvl4pPr>
              <a:defRPr sz="1280"/>
            </a:lvl4pPr>
            <a:lvl5pPr>
              <a:defRPr sz="1280"/>
            </a:lvl5pPr>
            <a:lvl6pPr>
              <a:defRPr sz="1280"/>
            </a:lvl6pPr>
            <a:lvl7pPr>
              <a:defRPr sz="1280"/>
            </a:lvl7pPr>
            <a:lvl8pPr>
              <a:defRPr sz="1280"/>
            </a:lvl8pPr>
            <a:lvl9pPr>
              <a:defRPr sz="12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127151" y="2304630"/>
            <a:ext cx="3293984" cy="4139491"/>
          </a:xfrm>
        </p:spPr>
        <p:txBody>
          <a:bodyPr>
            <a:normAutofit/>
          </a:bodyPr>
          <a:lstStyle>
            <a:lvl1pPr>
              <a:defRPr sz="1920"/>
            </a:lvl1pPr>
            <a:lvl2pPr>
              <a:defRPr sz="1707"/>
            </a:lvl2pPr>
            <a:lvl3pPr>
              <a:defRPr sz="1493"/>
            </a:lvl3pPr>
            <a:lvl4pPr>
              <a:defRPr sz="1280"/>
            </a:lvl4pPr>
            <a:lvl5pPr>
              <a:defRPr sz="1280"/>
            </a:lvl5pPr>
            <a:lvl6pPr>
              <a:defRPr sz="1280"/>
            </a:lvl6pPr>
            <a:lvl7pPr>
              <a:defRPr sz="1280"/>
            </a:lvl7pPr>
            <a:lvl8pPr>
              <a:defRPr sz="1280"/>
            </a:lvl8pPr>
            <a:lvl9pPr>
              <a:defRPr sz="12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481125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50239" y="650240"/>
            <a:ext cx="6770894" cy="1408853"/>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50239" y="2305049"/>
            <a:ext cx="3296717" cy="614679"/>
          </a:xfrm>
        </p:spPr>
        <p:txBody>
          <a:bodyPr anchor="b">
            <a:noAutofit/>
          </a:bodyPr>
          <a:lstStyle>
            <a:lvl1pPr marL="0" indent="0">
              <a:buNone/>
              <a:defRPr sz="2560" b="0"/>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p:cNvSpPr>
            <a:spLocks noGrp="1"/>
          </p:cNvSpPr>
          <p:nvPr>
            <p:ph sz="half" idx="2"/>
          </p:nvPr>
        </p:nvSpPr>
        <p:spPr>
          <a:xfrm>
            <a:off x="650239" y="2919730"/>
            <a:ext cx="3296717" cy="352439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124416" y="2305049"/>
            <a:ext cx="3296717" cy="614679"/>
          </a:xfrm>
        </p:spPr>
        <p:txBody>
          <a:bodyPr anchor="b">
            <a:noAutofit/>
          </a:bodyPr>
          <a:lstStyle>
            <a:lvl1pPr marL="0" indent="0">
              <a:buNone/>
              <a:defRPr sz="2560" b="0"/>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p:cNvSpPr>
            <a:spLocks noGrp="1"/>
          </p:cNvSpPr>
          <p:nvPr>
            <p:ph sz="quarter" idx="4"/>
          </p:nvPr>
        </p:nvSpPr>
        <p:spPr>
          <a:xfrm>
            <a:off x="4124416" y="2919730"/>
            <a:ext cx="3296717" cy="352439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17077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50239" y="650240"/>
            <a:ext cx="6770895" cy="1408853"/>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11554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882223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239" y="1598511"/>
            <a:ext cx="2976194" cy="1363697"/>
          </a:xfrm>
        </p:spPr>
        <p:txBody>
          <a:bodyPr anchor="b">
            <a:normAutofit/>
          </a:bodyPr>
          <a:lstStyle>
            <a:lvl1pPr>
              <a:defRPr sz="2133"/>
            </a:lvl1pPr>
          </a:lstStyle>
          <a:p>
            <a:r>
              <a:rPr lang="en-US"/>
              <a:t>Click to edit Master title style</a:t>
            </a:r>
            <a:endParaRPr lang="en-US" dirty="0"/>
          </a:p>
        </p:txBody>
      </p:sp>
      <p:sp>
        <p:nvSpPr>
          <p:cNvPr id="3" name="Content Placeholder 2"/>
          <p:cNvSpPr>
            <a:spLocks noGrp="1"/>
          </p:cNvSpPr>
          <p:nvPr>
            <p:ph idx="1"/>
          </p:nvPr>
        </p:nvSpPr>
        <p:spPr>
          <a:xfrm>
            <a:off x="3809360" y="549254"/>
            <a:ext cx="3611773" cy="58948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50239" y="2962207"/>
            <a:ext cx="2976194" cy="2756746"/>
          </a:xfrm>
        </p:spPr>
        <p:txBody>
          <a:bodyPr>
            <a:normAutofit/>
          </a:bodyPr>
          <a:lstStyle>
            <a:lvl1pPr marL="0" indent="0">
              <a:buNone/>
              <a:defRPr sz="1493"/>
            </a:lvl1pPr>
            <a:lvl2pPr marL="365771" indent="0">
              <a:buNone/>
              <a:defRPr sz="1120"/>
            </a:lvl2pPr>
            <a:lvl3pPr marL="731543" indent="0">
              <a:buNone/>
              <a:defRPr sz="960"/>
            </a:lvl3pPr>
            <a:lvl4pPr marL="1097314" indent="0">
              <a:buNone/>
              <a:defRPr sz="800"/>
            </a:lvl4pPr>
            <a:lvl5pPr marL="1463086" indent="0">
              <a:buNone/>
              <a:defRPr sz="800"/>
            </a:lvl5pPr>
            <a:lvl6pPr marL="1828857" indent="0">
              <a:buNone/>
              <a:defRPr sz="800"/>
            </a:lvl6pPr>
            <a:lvl7pPr marL="2194629" indent="0">
              <a:buNone/>
              <a:defRPr sz="800"/>
            </a:lvl7pPr>
            <a:lvl8pPr marL="2560400" indent="0">
              <a:buNone/>
              <a:defRPr sz="800"/>
            </a:lvl8pPr>
            <a:lvl9pPr marL="2926171" indent="0">
              <a:buNone/>
              <a:defRPr sz="8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035162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239" y="5120640"/>
            <a:ext cx="6770895" cy="604521"/>
          </a:xfrm>
        </p:spPr>
        <p:txBody>
          <a:bodyPr anchor="b">
            <a:normAutofit/>
          </a:bodyPr>
          <a:lstStyle>
            <a:lvl1pPr algn="l">
              <a:defRPr sz="256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0239" y="650240"/>
            <a:ext cx="6770895" cy="4102099"/>
          </a:xfrm>
        </p:spPr>
        <p:txBody>
          <a:bodyPr anchor="t">
            <a:normAutofit/>
          </a:bodyPr>
          <a:lstStyle>
            <a:lvl1pPr marL="0" indent="0" algn="ctr">
              <a:buNone/>
              <a:defRPr sz="1707"/>
            </a:lvl1pPr>
            <a:lvl2pPr marL="487695" indent="0">
              <a:buNone/>
              <a:defRPr sz="1707"/>
            </a:lvl2pPr>
            <a:lvl3pPr marL="975390" indent="0">
              <a:buNone/>
              <a:defRPr sz="1707"/>
            </a:lvl3pPr>
            <a:lvl4pPr marL="1463086" indent="0">
              <a:buNone/>
              <a:defRPr sz="1707"/>
            </a:lvl4pPr>
            <a:lvl5pPr marL="1950781" indent="0">
              <a:buNone/>
              <a:defRPr sz="1707"/>
            </a:lvl5pPr>
            <a:lvl6pPr marL="2438476" indent="0">
              <a:buNone/>
              <a:defRPr sz="1707"/>
            </a:lvl6pPr>
            <a:lvl7pPr marL="2926171" indent="0">
              <a:buNone/>
              <a:defRPr sz="1707"/>
            </a:lvl7pPr>
            <a:lvl8pPr marL="3413867" indent="0">
              <a:buNone/>
              <a:defRPr sz="1707"/>
            </a:lvl8pPr>
            <a:lvl9pPr marL="3901562" indent="0">
              <a:buNone/>
              <a:defRPr sz="1707"/>
            </a:lvl9pPr>
          </a:lstStyle>
          <a:p>
            <a:r>
              <a:rPr lang="en-US"/>
              <a:t>Click icon to add picture</a:t>
            </a:r>
            <a:endParaRPr lang="en-US" dirty="0"/>
          </a:p>
        </p:txBody>
      </p:sp>
      <p:sp>
        <p:nvSpPr>
          <p:cNvPr id="4" name="Text Placeholder 3"/>
          <p:cNvSpPr>
            <a:spLocks noGrp="1"/>
          </p:cNvSpPr>
          <p:nvPr>
            <p:ph type="body" sz="half" idx="2"/>
          </p:nvPr>
        </p:nvSpPr>
        <p:spPr>
          <a:xfrm>
            <a:off x="650239" y="5725161"/>
            <a:ext cx="6770895" cy="718959"/>
          </a:xfrm>
        </p:spPr>
        <p:txBody>
          <a:bodyPr>
            <a:normAutofit/>
          </a:bodyPr>
          <a:lstStyle>
            <a:lvl1pPr marL="0" indent="0">
              <a:buNone/>
              <a:defRPr sz="1280"/>
            </a:lvl1pPr>
            <a:lvl2pPr marL="487695" indent="0">
              <a:buNone/>
              <a:defRPr sz="1280"/>
            </a:lvl2pPr>
            <a:lvl3pPr marL="975390" indent="0">
              <a:buNone/>
              <a:defRPr sz="1067"/>
            </a:lvl3pPr>
            <a:lvl4pPr marL="1463086" indent="0">
              <a:buNone/>
              <a:defRPr sz="960"/>
            </a:lvl4pPr>
            <a:lvl5pPr marL="1950781" indent="0">
              <a:buNone/>
              <a:defRPr sz="960"/>
            </a:lvl5pPr>
            <a:lvl6pPr marL="2438476" indent="0">
              <a:buNone/>
              <a:defRPr sz="960"/>
            </a:lvl6pPr>
            <a:lvl7pPr marL="2926171" indent="0">
              <a:buNone/>
              <a:defRPr sz="960"/>
            </a:lvl7pPr>
            <a:lvl8pPr marL="3413867" indent="0">
              <a:buNone/>
              <a:defRPr sz="960"/>
            </a:lvl8pPr>
            <a:lvl9pPr marL="3901562" indent="0">
              <a:buNone/>
              <a:defRPr sz="96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06507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9031" y="-9032"/>
            <a:ext cx="9782738" cy="7333264"/>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50239" y="650240"/>
            <a:ext cx="6770894" cy="1408853"/>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50239" y="2304630"/>
            <a:ext cx="6770895" cy="41394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65608" y="6444121"/>
            <a:ext cx="729741" cy="389467"/>
          </a:xfrm>
          <a:prstGeom prst="rect">
            <a:avLst/>
          </a:prstGeom>
        </p:spPr>
        <p:txBody>
          <a:bodyPr vert="horz" lIns="91440" tIns="45720" rIns="91440" bIns="45720" rtlCol="0" anchor="ctr"/>
          <a:lstStyle>
            <a:lvl1pPr algn="r">
              <a:defRPr sz="960">
                <a:solidFill>
                  <a:schemeClr val="tx1">
                    <a:tint val="75000"/>
                  </a:schemeClr>
                </a:solidFill>
              </a:defRPr>
            </a:lvl1pPr>
          </a:lstStyle>
          <a:p>
            <a:fld id="{1D8BD707-D9CF-40AE-B4C6-C98DA3205C09}" type="datetimeFigureOut">
              <a:rPr lang="en-US" smtClean="0"/>
              <a:pPr/>
              <a:t>10/24/2024</a:t>
            </a:fld>
            <a:endParaRPr lang="en-US"/>
          </a:p>
        </p:txBody>
      </p:sp>
      <p:sp>
        <p:nvSpPr>
          <p:cNvPr id="5" name="Footer Placeholder 4"/>
          <p:cNvSpPr>
            <a:spLocks noGrp="1"/>
          </p:cNvSpPr>
          <p:nvPr>
            <p:ph type="ftr" sz="quarter" idx="3"/>
          </p:nvPr>
        </p:nvSpPr>
        <p:spPr>
          <a:xfrm>
            <a:off x="650240" y="6444121"/>
            <a:ext cx="4931171" cy="389467"/>
          </a:xfrm>
          <a:prstGeom prst="rect">
            <a:avLst/>
          </a:prstGeom>
        </p:spPr>
        <p:txBody>
          <a:bodyPr vert="horz" lIns="91440" tIns="45720" rIns="91440" bIns="45720" rtlCol="0" anchor="ctr"/>
          <a:lstStyle>
            <a:lvl1pPr algn="l">
              <a:defRPr sz="9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874321" y="6444121"/>
            <a:ext cx="546814" cy="389467"/>
          </a:xfrm>
          <a:prstGeom prst="rect">
            <a:avLst/>
          </a:prstGeom>
        </p:spPr>
        <p:txBody>
          <a:bodyPr vert="horz" lIns="91440" tIns="45720" rIns="91440" bIns="45720" rtlCol="0" anchor="ctr"/>
          <a:lstStyle>
            <a:lvl1pPr algn="r">
              <a:defRPr sz="960">
                <a:solidFill>
                  <a:schemeClr val="accent1"/>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461341894"/>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 id="2147483876" r:id="rId12"/>
    <p:sldLayoutId id="2147483877" r:id="rId13"/>
    <p:sldLayoutId id="2147483878" r:id="rId14"/>
    <p:sldLayoutId id="2147483879" r:id="rId15"/>
    <p:sldLayoutId id="2147483880" r:id="rId16"/>
  </p:sldLayoutIdLst>
  <p:txStyles>
    <p:titleStyle>
      <a:lvl1pPr algn="l" defTabSz="487695" rtl="0" eaLnBrk="1" latinLnBrk="0" hangingPunct="1">
        <a:spcBef>
          <a:spcPct val="0"/>
        </a:spcBef>
        <a:buNone/>
        <a:defRPr sz="384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65771" indent="-365771" algn="l" defTabSz="487695" rtl="0" eaLnBrk="1" latinLnBrk="0" hangingPunct="1">
        <a:spcBef>
          <a:spcPts val="1067"/>
        </a:spcBef>
        <a:spcAft>
          <a:spcPts val="0"/>
        </a:spcAft>
        <a:buClr>
          <a:schemeClr val="accent1"/>
        </a:buClr>
        <a:buSzPct val="80000"/>
        <a:buFont typeface="Wingdings 3" charset="2"/>
        <a:buChar char=""/>
        <a:defRPr sz="1920" kern="1200">
          <a:solidFill>
            <a:schemeClr val="tx1">
              <a:lumMod val="75000"/>
              <a:lumOff val="25000"/>
            </a:schemeClr>
          </a:solidFill>
          <a:latin typeface="+mn-lt"/>
          <a:ea typeface="+mn-ea"/>
          <a:cs typeface="+mn-cs"/>
        </a:defRPr>
      </a:lvl1pPr>
      <a:lvl2pPr marL="792505" indent="-304810" algn="l" defTabSz="487695" rtl="0" eaLnBrk="1" latinLnBrk="0" hangingPunct="1">
        <a:spcBef>
          <a:spcPts val="1067"/>
        </a:spcBef>
        <a:spcAft>
          <a:spcPts val="0"/>
        </a:spcAft>
        <a:buClr>
          <a:schemeClr val="accent1"/>
        </a:buClr>
        <a:buSzPct val="80000"/>
        <a:buFont typeface="Wingdings 3" charset="2"/>
        <a:buChar char=""/>
        <a:defRPr sz="1707" kern="1200">
          <a:solidFill>
            <a:schemeClr val="tx1">
              <a:lumMod val="75000"/>
              <a:lumOff val="25000"/>
            </a:schemeClr>
          </a:solidFill>
          <a:latin typeface="+mn-lt"/>
          <a:ea typeface="+mn-ea"/>
          <a:cs typeface="+mn-cs"/>
        </a:defRPr>
      </a:lvl2pPr>
      <a:lvl3pPr marL="1219238" indent="-243848" algn="l" defTabSz="487695" rtl="0" eaLnBrk="1" latinLnBrk="0" hangingPunct="1">
        <a:spcBef>
          <a:spcPts val="1067"/>
        </a:spcBef>
        <a:spcAft>
          <a:spcPts val="0"/>
        </a:spcAft>
        <a:buClr>
          <a:schemeClr val="accent1"/>
        </a:buClr>
        <a:buSzPct val="80000"/>
        <a:buFont typeface="Wingdings 3" charset="2"/>
        <a:buChar char=""/>
        <a:defRPr sz="1493" kern="1200">
          <a:solidFill>
            <a:schemeClr val="tx1">
              <a:lumMod val="75000"/>
              <a:lumOff val="25000"/>
            </a:schemeClr>
          </a:solidFill>
          <a:latin typeface="+mn-lt"/>
          <a:ea typeface="+mn-ea"/>
          <a:cs typeface="+mn-cs"/>
        </a:defRPr>
      </a:lvl3pPr>
      <a:lvl4pPr marL="1706933" indent="-243848" algn="l" defTabSz="487695" rtl="0" eaLnBrk="1" latinLnBrk="0" hangingPunct="1">
        <a:spcBef>
          <a:spcPts val="1067"/>
        </a:spcBef>
        <a:spcAft>
          <a:spcPts val="0"/>
        </a:spcAft>
        <a:buClr>
          <a:schemeClr val="accent1"/>
        </a:buClr>
        <a:buSzPct val="80000"/>
        <a:buFont typeface="Wingdings 3" charset="2"/>
        <a:buChar char=""/>
        <a:defRPr sz="1280" kern="1200">
          <a:solidFill>
            <a:schemeClr val="tx1">
              <a:lumMod val="75000"/>
              <a:lumOff val="25000"/>
            </a:schemeClr>
          </a:solidFill>
          <a:latin typeface="+mn-lt"/>
          <a:ea typeface="+mn-ea"/>
          <a:cs typeface="+mn-cs"/>
        </a:defRPr>
      </a:lvl4pPr>
      <a:lvl5pPr marL="2194629" indent="-243848" algn="l" defTabSz="487695" rtl="0" eaLnBrk="1" latinLnBrk="0" hangingPunct="1">
        <a:spcBef>
          <a:spcPts val="1067"/>
        </a:spcBef>
        <a:spcAft>
          <a:spcPts val="0"/>
        </a:spcAft>
        <a:buClr>
          <a:schemeClr val="accent1"/>
        </a:buClr>
        <a:buSzPct val="80000"/>
        <a:buFont typeface="Wingdings 3" charset="2"/>
        <a:buChar char=""/>
        <a:defRPr sz="1280" kern="1200">
          <a:solidFill>
            <a:schemeClr val="tx1">
              <a:lumMod val="75000"/>
              <a:lumOff val="25000"/>
            </a:schemeClr>
          </a:solidFill>
          <a:latin typeface="+mn-lt"/>
          <a:ea typeface="+mn-ea"/>
          <a:cs typeface="+mn-cs"/>
        </a:defRPr>
      </a:lvl5pPr>
      <a:lvl6pPr marL="2682324" indent="-243848" algn="l" defTabSz="487695" rtl="0" eaLnBrk="1" latinLnBrk="0" hangingPunct="1">
        <a:spcBef>
          <a:spcPts val="1067"/>
        </a:spcBef>
        <a:spcAft>
          <a:spcPts val="0"/>
        </a:spcAft>
        <a:buClr>
          <a:schemeClr val="accent1"/>
        </a:buClr>
        <a:buSzPct val="80000"/>
        <a:buFont typeface="Wingdings 3" charset="2"/>
        <a:buChar char=""/>
        <a:defRPr sz="1280" kern="1200">
          <a:solidFill>
            <a:schemeClr val="tx1">
              <a:lumMod val="75000"/>
              <a:lumOff val="25000"/>
            </a:schemeClr>
          </a:solidFill>
          <a:latin typeface="+mn-lt"/>
          <a:ea typeface="+mn-ea"/>
          <a:cs typeface="+mn-cs"/>
        </a:defRPr>
      </a:lvl6pPr>
      <a:lvl7pPr marL="3170019" indent="-243848" algn="l" defTabSz="487695" rtl="0" eaLnBrk="1" latinLnBrk="0" hangingPunct="1">
        <a:spcBef>
          <a:spcPts val="1067"/>
        </a:spcBef>
        <a:spcAft>
          <a:spcPts val="0"/>
        </a:spcAft>
        <a:buClr>
          <a:schemeClr val="accent1"/>
        </a:buClr>
        <a:buSzPct val="80000"/>
        <a:buFont typeface="Wingdings 3" charset="2"/>
        <a:buChar char=""/>
        <a:defRPr sz="1280" kern="1200">
          <a:solidFill>
            <a:schemeClr val="tx1">
              <a:lumMod val="75000"/>
              <a:lumOff val="25000"/>
            </a:schemeClr>
          </a:solidFill>
          <a:latin typeface="+mn-lt"/>
          <a:ea typeface="+mn-ea"/>
          <a:cs typeface="+mn-cs"/>
        </a:defRPr>
      </a:lvl7pPr>
      <a:lvl8pPr marL="3657714" indent="-243848" algn="l" defTabSz="487695" rtl="0" eaLnBrk="1" latinLnBrk="0" hangingPunct="1">
        <a:spcBef>
          <a:spcPts val="1067"/>
        </a:spcBef>
        <a:spcAft>
          <a:spcPts val="0"/>
        </a:spcAft>
        <a:buClr>
          <a:schemeClr val="accent1"/>
        </a:buClr>
        <a:buSzPct val="80000"/>
        <a:buFont typeface="Wingdings 3" charset="2"/>
        <a:buChar char=""/>
        <a:defRPr sz="1280" kern="1200">
          <a:solidFill>
            <a:schemeClr val="tx1">
              <a:lumMod val="75000"/>
              <a:lumOff val="25000"/>
            </a:schemeClr>
          </a:solidFill>
          <a:latin typeface="+mn-lt"/>
          <a:ea typeface="+mn-ea"/>
          <a:cs typeface="+mn-cs"/>
        </a:defRPr>
      </a:lvl8pPr>
      <a:lvl9pPr marL="4145410" indent="-243848" algn="l" defTabSz="487695" rtl="0" eaLnBrk="1" latinLnBrk="0" hangingPunct="1">
        <a:spcBef>
          <a:spcPts val="1067"/>
        </a:spcBef>
        <a:spcAft>
          <a:spcPts val="0"/>
        </a:spcAft>
        <a:buClr>
          <a:schemeClr val="accent1"/>
        </a:buClr>
        <a:buSzPct val="80000"/>
        <a:buFont typeface="Wingdings 3" charset="2"/>
        <a:buChar char=""/>
        <a:defRPr sz="1280" kern="1200">
          <a:solidFill>
            <a:schemeClr val="tx1">
              <a:lumMod val="75000"/>
              <a:lumOff val="25000"/>
            </a:schemeClr>
          </a:solidFill>
          <a:latin typeface="+mn-lt"/>
          <a:ea typeface="+mn-ea"/>
          <a:cs typeface="+mn-cs"/>
        </a:defRPr>
      </a:lvl9pPr>
    </p:bodyStyle>
    <p:otherStyle>
      <a:defPPr>
        <a:defRPr lang="en-US"/>
      </a:defPPr>
      <a:lvl1pPr marL="0" algn="l" defTabSz="487695" rtl="0" eaLnBrk="1" latinLnBrk="0" hangingPunct="1">
        <a:defRPr sz="1920" kern="1200">
          <a:solidFill>
            <a:schemeClr val="tx1"/>
          </a:solidFill>
          <a:latin typeface="+mn-lt"/>
          <a:ea typeface="+mn-ea"/>
          <a:cs typeface="+mn-cs"/>
        </a:defRPr>
      </a:lvl1pPr>
      <a:lvl2pPr marL="487695" algn="l" defTabSz="487695" rtl="0" eaLnBrk="1" latinLnBrk="0" hangingPunct="1">
        <a:defRPr sz="1920" kern="1200">
          <a:solidFill>
            <a:schemeClr val="tx1"/>
          </a:solidFill>
          <a:latin typeface="+mn-lt"/>
          <a:ea typeface="+mn-ea"/>
          <a:cs typeface="+mn-cs"/>
        </a:defRPr>
      </a:lvl2pPr>
      <a:lvl3pPr marL="975390" algn="l" defTabSz="487695" rtl="0" eaLnBrk="1" latinLnBrk="0" hangingPunct="1">
        <a:defRPr sz="1920" kern="1200">
          <a:solidFill>
            <a:schemeClr val="tx1"/>
          </a:solidFill>
          <a:latin typeface="+mn-lt"/>
          <a:ea typeface="+mn-ea"/>
          <a:cs typeface="+mn-cs"/>
        </a:defRPr>
      </a:lvl3pPr>
      <a:lvl4pPr marL="1463086" algn="l" defTabSz="487695" rtl="0" eaLnBrk="1" latinLnBrk="0" hangingPunct="1">
        <a:defRPr sz="1920" kern="1200">
          <a:solidFill>
            <a:schemeClr val="tx1"/>
          </a:solidFill>
          <a:latin typeface="+mn-lt"/>
          <a:ea typeface="+mn-ea"/>
          <a:cs typeface="+mn-cs"/>
        </a:defRPr>
      </a:lvl4pPr>
      <a:lvl5pPr marL="1950781" algn="l" defTabSz="487695" rtl="0" eaLnBrk="1" latinLnBrk="0" hangingPunct="1">
        <a:defRPr sz="1920" kern="1200">
          <a:solidFill>
            <a:schemeClr val="tx1"/>
          </a:solidFill>
          <a:latin typeface="+mn-lt"/>
          <a:ea typeface="+mn-ea"/>
          <a:cs typeface="+mn-cs"/>
        </a:defRPr>
      </a:lvl5pPr>
      <a:lvl6pPr marL="2438476" algn="l" defTabSz="487695" rtl="0" eaLnBrk="1" latinLnBrk="0" hangingPunct="1">
        <a:defRPr sz="1920" kern="1200">
          <a:solidFill>
            <a:schemeClr val="tx1"/>
          </a:solidFill>
          <a:latin typeface="+mn-lt"/>
          <a:ea typeface="+mn-ea"/>
          <a:cs typeface="+mn-cs"/>
        </a:defRPr>
      </a:lvl6pPr>
      <a:lvl7pPr marL="2926171" algn="l" defTabSz="487695" rtl="0" eaLnBrk="1" latinLnBrk="0" hangingPunct="1">
        <a:defRPr sz="1920" kern="1200">
          <a:solidFill>
            <a:schemeClr val="tx1"/>
          </a:solidFill>
          <a:latin typeface="+mn-lt"/>
          <a:ea typeface="+mn-ea"/>
          <a:cs typeface="+mn-cs"/>
        </a:defRPr>
      </a:lvl7pPr>
      <a:lvl8pPr marL="3413867" algn="l" defTabSz="487695" rtl="0" eaLnBrk="1" latinLnBrk="0" hangingPunct="1">
        <a:defRPr sz="1920" kern="1200">
          <a:solidFill>
            <a:schemeClr val="tx1"/>
          </a:solidFill>
          <a:latin typeface="+mn-lt"/>
          <a:ea typeface="+mn-ea"/>
          <a:cs typeface="+mn-cs"/>
        </a:defRPr>
      </a:lvl8pPr>
      <a:lvl9pPr marL="3901562" algn="l" defTabSz="487695"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487526" y="1371149"/>
            <a:ext cx="8787896" cy="6052939"/>
          </a:xfrm>
          <a:prstGeom prst="rect">
            <a:avLst/>
          </a:prstGeom>
        </p:spPr>
        <p:txBody>
          <a:bodyPr lIns="0" tIns="0" rIns="0" bIns="0" rtlCol="0" anchor="t">
            <a:spAutoFit/>
          </a:bodyPr>
          <a:lstStyle/>
          <a:p>
            <a:pPr algn="ctr">
              <a:lnSpc>
                <a:spcPts val="3892"/>
              </a:lnSpc>
            </a:pPr>
            <a:endParaRPr dirty="0"/>
          </a:p>
          <a:p>
            <a:pPr algn="ctr">
              <a:lnSpc>
                <a:spcPts val="3892"/>
              </a:lnSpc>
            </a:pPr>
            <a:r>
              <a:rPr lang="en-US" sz="3487" dirty="0">
                <a:solidFill>
                  <a:srgbClr val="000000"/>
                </a:solidFill>
                <a:latin typeface="Times New Roman Bold"/>
                <a:ea typeface="Times New Roman Bold"/>
                <a:cs typeface="Times New Roman Bold"/>
                <a:sym typeface="Times New Roman Bold"/>
              </a:rPr>
              <a:t>Chatbot with Augmented Reality</a:t>
            </a:r>
          </a:p>
          <a:p>
            <a:pPr algn="ctr">
              <a:lnSpc>
                <a:spcPts val="3892"/>
              </a:lnSpc>
            </a:pPr>
            <a:endParaRPr lang="en-US" sz="3487" dirty="0">
              <a:solidFill>
                <a:srgbClr val="000000"/>
              </a:solidFill>
              <a:latin typeface="Times New Roman Bold"/>
              <a:ea typeface="Times New Roman Bold"/>
              <a:cs typeface="Times New Roman Bold"/>
              <a:sym typeface="Times New Roman Bold"/>
            </a:endParaRPr>
          </a:p>
          <a:p>
            <a:pPr algn="ctr">
              <a:lnSpc>
                <a:spcPts val="5062"/>
              </a:lnSpc>
            </a:pPr>
            <a:r>
              <a:rPr lang="en-US" sz="3487" dirty="0">
                <a:solidFill>
                  <a:srgbClr val="000000"/>
                </a:solidFill>
                <a:latin typeface="Times New Roman Bold"/>
                <a:ea typeface="Times New Roman Bold"/>
                <a:cs typeface="Times New Roman Bold"/>
                <a:sym typeface="Times New Roman Bold"/>
              </a:rPr>
              <a:t>Sanskriti Shukla- 23106128</a:t>
            </a:r>
          </a:p>
          <a:p>
            <a:pPr algn="ctr">
              <a:lnSpc>
                <a:spcPts val="5062"/>
              </a:lnSpc>
            </a:pPr>
            <a:r>
              <a:rPr lang="en-US" sz="3487" dirty="0">
                <a:solidFill>
                  <a:srgbClr val="000000"/>
                </a:solidFill>
                <a:latin typeface="Times New Roman Bold"/>
                <a:ea typeface="Times New Roman Bold"/>
                <a:cs typeface="Times New Roman Bold"/>
                <a:sym typeface="Times New Roman Bold"/>
              </a:rPr>
              <a:t>Prachi Singh  -    23106020</a:t>
            </a:r>
          </a:p>
          <a:p>
            <a:pPr algn="ctr">
              <a:lnSpc>
                <a:spcPts val="5062"/>
              </a:lnSpc>
            </a:pPr>
            <a:r>
              <a:rPr lang="en-US" sz="3487" dirty="0">
                <a:solidFill>
                  <a:srgbClr val="000000"/>
                </a:solidFill>
                <a:latin typeface="Times New Roman Bold"/>
                <a:ea typeface="Times New Roman Bold"/>
                <a:cs typeface="Times New Roman Bold"/>
                <a:sym typeface="Times New Roman Bold"/>
              </a:rPr>
              <a:t>Atharv Wadekar - 23106063</a:t>
            </a:r>
          </a:p>
          <a:p>
            <a:pPr algn="ctr">
              <a:lnSpc>
                <a:spcPts val="5062"/>
              </a:lnSpc>
            </a:pPr>
            <a:r>
              <a:rPr lang="en-US" sz="3487" dirty="0">
                <a:solidFill>
                  <a:srgbClr val="000000"/>
                </a:solidFill>
                <a:latin typeface="Times New Roman Bold"/>
                <a:ea typeface="Times New Roman Bold"/>
                <a:cs typeface="Times New Roman Bold"/>
                <a:sym typeface="Times New Roman Bold"/>
              </a:rPr>
              <a:t>Palak Upadhyaya -  23106086</a:t>
            </a:r>
          </a:p>
          <a:p>
            <a:pPr algn="ctr">
              <a:lnSpc>
                <a:spcPts val="3892"/>
              </a:lnSpc>
            </a:pPr>
            <a:endParaRPr lang="en-US" sz="3487" dirty="0">
              <a:solidFill>
                <a:srgbClr val="000000"/>
              </a:solidFill>
              <a:latin typeface="Times New Roman Bold"/>
              <a:ea typeface="Times New Roman Bold"/>
              <a:cs typeface="Times New Roman Bold"/>
              <a:sym typeface="Times New Roman Bold"/>
            </a:endParaRPr>
          </a:p>
          <a:p>
            <a:pPr algn="ctr">
              <a:lnSpc>
                <a:spcPts val="3027"/>
              </a:lnSpc>
            </a:pPr>
            <a:r>
              <a:rPr lang="en-US" sz="2712" dirty="0">
                <a:solidFill>
                  <a:srgbClr val="000000"/>
                </a:solidFill>
                <a:latin typeface="Times New Roman Bold"/>
                <a:ea typeface="Times New Roman Bold"/>
                <a:cs typeface="Times New Roman Bold"/>
                <a:sym typeface="Times New Roman Bold"/>
              </a:rPr>
              <a:t>Project Guide</a:t>
            </a:r>
          </a:p>
          <a:p>
            <a:pPr algn="ctr">
              <a:lnSpc>
                <a:spcPts val="2594"/>
              </a:lnSpc>
            </a:pPr>
            <a:r>
              <a:rPr lang="en-US" sz="2325" dirty="0">
                <a:solidFill>
                  <a:srgbClr val="000000"/>
                </a:solidFill>
                <a:latin typeface="Times New Roman Bold"/>
                <a:ea typeface="Times New Roman Bold"/>
                <a:cs typeface="Times New Roman Bold"/>
                <a:sym typeface="Times New Roman Bold"/>
              </a:rPr>
              <a:t>Ms. Taruna Sharma</a:t>
            </a:r>
          </a:p>
          <a:p>
            <a:pPr algn="ctr">
              <a:lnSpc>
                <a:spcPts val="3027"/>
              </a:lnSpc>
            </a:pPr>
            <a:r>
              <a:rPr lang="en-US" sz="2712" dirty="0">
                <a:solidFill>
                  <a:srgbClr val="000000"/>
                </a:solidFill>
                <a:latin typeface="Times New Roman Bold"/>
                <a:ea typeface="Times New Roman Bold"/>
                <a:cs typeface="Times New Roman Bold"/>
                <a:sym typeface="Times New Roman Bold"/>
              </a:rPr>
              <a:t>Academic year 2024-25</a:t>
            </a:r>
          </a:p>
          <a:p>
            <a:pPr algn="ctr">
              <a:lnSpc>
                <a:spcPts val="2594"/>
              </a:lnSpc>
            </a:pPr>
            <a:r>
              <a:rPr lang="en-US" sz="2325" dirty="0">
                <a:solidFill>
                  <a:srgbClr val="000000"/>
                </a:solidFill>
                <a:latin typeface="Times New Roman Bold"/>
                <a:ea typeface="Times New Roman Bold"/>
                <a:cs typeface="Times New Roman Bold"/>
                <a:sym typeface="Times New Roman Bold"/>
              </a:rPr>
              <a:t>  </a:t>
            </a:r>
          </a:p>
        </p:txBody>
      </p:sp>
      <p:sp>
        <p:nvSpPr>
          <p:cNvPr id="21" name="AutoShape 21"/>
          <p:cNvSpPr/>
          <p:nvPr/>
        </p:nvSpPr>
        <p:spPr>
          <a:xfrm rot="8640">
            <a:off x="-12319" y="1679130"/>
            <a:ext cx="9790517" cy="0"/>
          </a:xfrm>
          <a:prstGeom prst="line">
            <a:avLst/>
          </a:prstGeom>
          <a:ln w="19050" cap="rnd">
            <a:solidFill>
              <a:srgbClr val="000000"/>
            </a:solidFill>
            <a:prstDash val="solid"/>
            <a:headEnd type="none" w="sm" len="sm"/>
            <a:tailEnd type="none" w="sm" len="sm"/>
          </a:ln>
        </p:spPr>
      </p:sp>
      <p:sp>
        <p:nvSpPr>
          <p:cNvPr id="22" name="Freeform 22"/>
          <p:cNvSpPr/>
          <p:nvPr/>
        </p:nvSpPr>
        <p:spPr>
          <a:xfrm>
            <a:off x="836638" y="173786"/>
            <a:ext cx="7465148" cy="1328778"/>
          </a:xfrm>
          <a:custGeom>
            <a:avLst/>
            <a:gdLst/>
            <a:ahLst/>
            <a:cxnLst/>
            <a:rect l="l" t="t" r="r" b="b"/>
            <a:pathLst>
              <a:path w="7465148" h="1328778">
                <a:moveTo>
                  <a:pt x="0" y="0"/>
                </a:moveTo>
                <a:lnTo>
                  <a:pt x="7465148" y="0"/>
                </a:lnTo>
                <a:lnTo>
                  <a:pt x="7465148" y="1328779"/>
                </a:lnTo>
                <a:lnTo>
                  <a:pt x="0" y="1328779"/>
                </a:lnTo>
                <a:lnTo>
                  <a:pt x="0" y="0"/>
                </a:lnTo>
                <a:close/>
              </a:path>
            </a:pathLst>
          </a:custGeom>
          <a:blipFill>
            <a:blip r:embed="rId3"/>
            <a:stretch>
              <a:fillRect b="-39162"/>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91440" y="1184758"/>
            <a:ext cx="7833360" cy="3298339"/>
          </a:xfrm>
          <a:prstGeom prst="rect">
            <a:avLst/>
          </a:prstGeom>
        </p:spPr>
        <p:txBody>
          <a:bodyPr wrap="square" lIns="0" tIns="0" rIns="0" bIns="0" rtlCol="0" anchor="t">
            <a:spAutoFit/>
          </a:bodyPr>
          <a:lstStyle/>
          <a:p>
            <a:pPr marL="679622" lvl="2" indent="-226541" algn="l">
              <a:lnSpc>
                <a:spcPts val="5288"/>
              </a:lnSpc>
              <a:buFont typeface="Arial"/>
              <a:buChar char="⚬"/>
            </a:pPr>
            <a:r>
              <a:rPr lang="en-US" sz="2325" dirty="0">
                <a:solidFill>
                  <a:srgbClr val="000000"/>
                </a:solidFill>
                <a:latin typeface="Times New Roman"/>
                <a:ea typeface="Times New Roman"/>
                <a:cs typeface="Times New Roman"/>
                <a:sym typeface="Times New Roman"/>
              </a:rPr>
              <a:t> Uses camera and visual markers to place digital content in the real world.</a:t>
            </a:r>
          </a:p>
          <a:p>
            <a:pPr marL="679622" lvl="2" indent="-226541" algn="l">
              <a:lnSpc>
                <a:spcPts val="5288"/>
              </a:lnSpc>
              <a:buFont typeface="Arial"/>
              <a:buChar char="⚬"/>
            </a:pPr>
            <a:r>
              <a:rPr lang="en-US" sz="2325" dirty="0">
                <a:solidFill>
                  <a:srgbClr val="000000"/>
                </a:solidFill>
                <a:latin typeface="Times New Roman"/>
                <a:ea typeface="Times New Roman"/>
                <a:cs typeface="Times New Roman"/>
                <a:sym typeface="Times New Roman"/>
              </a:rPr>
              <a:t>Users can interact with 3D models, rotate, zoom, and view them from different angles.</a:t>
            </a:r>
          </a:p>
          <a:p>
            <a:pPr marL="679622" lvl="2" indent="-226541" algn="ctr">
              <a:lnSpc>
                <a:spcPts val="5288"/>
              </a:lnSpc>
            </a:pPr>
            <a:endParaRPr lang="en-US" sz="2325" dirty="0">
              <a:solidFill>
                <a:srgbClr val="000000"/>
              </a:solidFill>
              <a:latin typeface="Times New Roman"/>
              <a:ea typeface="Times New Roman"/>
              <a:cs typeface="Times New Roman"/>
              <a:sym typeface="Times New Roman"/>
            </a:endParaRPr>
          </a:p>
        </p:txBody>
      </p:sp>
      <p:sp>
        <p:nvSpPr>
          <p:cNvPr id="21" name="TextBox 21"/>
          <p:cNvSpPr txBox="1"/>
          <p:nvPr/>
        </p:nvSpPr>
        <p:spPr>
          <a:xfrm>
            <a:off x="914499" y="-9007"/>
            <a:ext cx="7650499" cy="926664"/>
          </a:xfrm>
          <a:prstGeom prst="rect">
            <a:avLst/>
          </a:prstGeom>
        </p:spPr>
        <p:txBody>
          <a:bodyPr wrap="square" lIns="0" tIns="0" rIns="0" bIns="0" rtlCol="0" anchor="t">
            <a:spAutoFit/>
          </a:bodyPr>
          <a:lstStyle/>
          <a:p>
            <a:pPr algn="ctr">
              <a:lnSpc>
                <a:spcPts val="8001"/>
              </a:lnSpc>
            </a:pPr>
            <a:r>
              <a:rPr lang="en-US" sz="5231" dirty="0">
                <a:solidFill>
                  <a:srgbClr val="000000"/>
                </a:solidFill>
                <a:latin typeface="Times New Roman Bold"/>
                <a:ea typeface="Times New Roman Bold"/>
                <a:cs typeface="Times New Roman Bold"/>
                <a:sym typeface="Times New Roman Bold"/>
              </a:rPr>
              <a:t>Key features</a:t>
            </a:r>
          </a:p>
        </p:txBody>
      </p:sp>
      <p:grpSp>
        <p:nvGrpSpPr>
          <p:cNvPr id="22" name="Group 22"/>
          <p:cNvGrpSpPr/>
          <p:nvPr/>
        </p:nvGrpSpPr>
        <p:grpSpPr>
          <a:xfrm>
            <a:off x="439694" y="4150456"/>
            <a:ext cx="2766594" cy="2766594"/>
            <a:chOff x="0" y="0"/>
            <a:chExt cx="3688792" cy="3688792"/>
          </a:xfrm>
        </p:grpSpPr>
        <p:sp>
          <p:nvSpPr>
            <p:cNvPr id="23" name="Freeform 23"/>
            <p:cNvSpPr/>
            <p:nvPr/>
          </p:nvSpPr>
          <p:spPr>
            <a:xfrm>
              <a:off x="0" y="0"/>
              <a:ext cx="3688842" cy="3688842"/>
            </a:xfrm>
            <a:custGeom>
              <a:avLst/>
              <a:gdLst/>
              <a:ahLst/>
              <a:cxnLst/>
              <a:rect l="l" t="t" r="r" b="b"/>
              <a:pathLst>
                <a:path w="3688842" h="3688842">
                  <a:moveTo>
                    <a:pt x="1844421" y="0"/>
                  </a:moveTo>
                  <a:cubicBezTo>
                    <a:pt x="825754" y="0"/>
                    <a:pt x="0" y="825754"/>
                    <a:pt x="0" y="1844421"/>
                  </a:cubicBezTo>
                  <a:cubicBezTo>
                    <a:pt x="0" y="2863088"/>
                    <a:pt x="825754" y="3688842"/>
                    <a:pt x="1844421" y="3688842"/>
                  </a:cubicBezTo>
                  <a:cubicBezTo>
                    <a:pt x="2863088" y="3688842"/>
                    <a:pt x="3688842" y="2863088"/>
                    <a:pt x="3688842" y="1844421"/>
                  </a:cubicBezTo>
                  <a:cubicBezTo>
                    <a:pt x="3688842" y="825754"/>
                    <a:pt x="2863088" y="0"/>
                    <a:pt x="1844421" y="0"/>
                  </a:cubicBezTo>
                  <a:close/>
                </a:path>
              </a:pathLst>
            </a:custGeom>
            <a:blipFill>
              <a:blip r:embed="rId2"/>
              <a:stretch>
                <a:fillRect l="-24812" r="-24811" b="1"/>
              </a:stretch>
            </a:blipFill>
          </p:spPr>
        </p:sp>
      </p:grpSp>
      <p:grpSp>
        <p:nvGrpSpPr>
          <p:cNvPr id="24" name="Group 24"/>
          <p:cNvGrpSpPr/>
          <p:nvPr/>
        </p:nvGrpSpPr>
        <p:grpSpPr>
          <a:xfrm>
            <a:off x="3402892" y="3880453"/>
            <a:ext cx="3120749" cy="3120749"/>
            <a:chOff x="0" y="0"/>
            <a:chExt cx="4160999" cy="4160999"/>
          </a:xfrm>
        </p:grpSpPr>
        <p:sp>
          <p:nvSpPr>
            <p:cNvPr id="25" name="Freeform 25"/>
            <p:cNvSpPr/>
            <p:nvPr/>
          </p:nvSpPr>
          <p:spPr>
            <a:xfrm>
              <a:off x="0" y="0"/>
              <a:ext cx="4161028" cy="4161028"/>
            </a:xfrm>
            <a:custGeom>
              <a:avLst/>
              <a:gdLst/>
              <a:ahLst/>
              <a:cxnLst/>
              <a:rect l="l" t="t" r="r" b="b"/>
              <a:pathLst>
                <a:path w="4161028" h="4161028">
                  <a:moveTo>
                    <a:pt x="2080514" y="0"/>
                  </a:moveTo>
                  <a:cubicBezTo>
                    <a:pt x="931418" y="0"/>
                    <a:pt x="0" y="931418"/>
                    <a:pt x="0" y="2080514"/>
                  </a:cubicBezTo>
                  <a:cubicBezTo>
                    <a:pt x="0" y="3229610"/>
                    <a:pt x="931418" y="4161028"/>
                    <a:pt x="2080514" y="4161028"/>
                  </a:cubicBezTo>
                  <a:cubicBezTo>
                    <a:pt x="3229610" y="4161028"/>
                    <a:pt x="4161028" y="3229610"/>
                    <a:pt x="4161028" y="2080514"/>
                  </a:cubicBezTo>
                  <a:cubicBezTo>
                    <a:pt x="4161028" y="931418"/>
                    <a:pt x="3229483" y="0"/>
                    <a:pt x="2080514" y="0"/>
                  </a:cubicBezTo>
                  <a:close/>
                </a:path>
              </a:pathLst>
            </a:custGeom>
            <a:blipFill>
              <a:blip r:embed="rId3"/>
              <a:stretch>
                <a:fillRect/>
              </a:stretch>
            </a:blipFill>
          </p:spPr>
        </p:sp>
      </p:grpSp>
      <p:grpSp>
        <p:nvGrpSpPr>
          <p:cNvPr id="26" name="Group 26"/>
          <p:cNvGrpSpPr/>
          <p:nvPr/>
        </p:nvGrpSpPr>
        <p:grpSpPr>
          <a:xfrm>
            <a:off x="6706684" y="4150455"/>
            <a:ext cx="2580744" cy="2580744"/>
            <a:chOff x="0" y="0"/>
            <a:chExt cx="3440993" cy="3440993"/>
          </a:xfrm>
        </p:grpSpPr>
        <p:sp>
          <p:nvSpPr>
            <p:cNvPr id="27" name="Freeform 27"/>
            <p:cNvSpPr/>
            <p:nvPr/>
          </p:nvSpPr>
          <p:spPr>
            <a:xfrm>
              <a:off x="0" y="0"/>
              <a:ext cx="3440938" cy="3440938"/>
            </a:xfrm>
            <a:custGeom>
              <a:avLst/>
              <a:gdLst/>
              <a:ahLst/>
              <a:cxnLst/>
              <a:rect l="l" t="t" r="r" b="b"/>
              <a:pathLst>
                <a:path w="3440938" h="3440938">
                  <a:moveTo>
                    <a:pt x="1720469" y="0"/>
                  </a:moveTo>
                  <a:cubicBezTo>
                    <a:pt x="770255" y="0"/>
                    <a:pt x="0" y="770255"/>
                    <a:pt x="0" y="1720469"/>
                  </a:cubicBezTo>
                  <a:cubicBezTo>
                    <a:pt x="0" y="2670683"/>
                    <a:pt x="770255" y="3440938"/>
                    <a:pt x="1720469" y="3440938"/>
                  </a:cubicBezTo>
                  <a:cubicBezTo>
                    <a:pt x="2670683" y="3440938"/>
                    <a:pt x="3440938" y="2670683"/>
                    <a:pt x="3440938" y="1720469"/>
                  </a:cubicBezTo>
                  <a:cubicBezTo>
                    <a:pt x="3440938" y="770255"/>
                    <a:pt x="2670683" y="0"/>
                    <a:pt x="1720469" y="0"/>
                  </a:cubicBezTo>
                  <a:close/>
                </a:path>
              </a:pathLst>
            </a:custGeom>
            <a:blipFill>
              <a:blip r:embed="rId4"/>
              <a:stretch>
                <a:fillRect l="-27295" r="-27296" b="-1"/>
              </a:stretch>
            </a:blipFill>
          </p:spPr>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4" name="TextBox 24"/>
          <p:cNvSpPr txBox="1"/>
          <p:nvPr/>
        </p:nvSpPr>
        <p:spPr>
          <a:xfrm>
            <a:off x="2195280" y="-136332"/>
            <a:ext cx="5363039" cy="1066996"/>
          </a:xfrm>
          <a:prstGeom prst="rect">
            <a:avLst/>
          </a:prstGeom>
        </p:spPr>
        <p:txBody>
          <a:bodyPr lIns="0" tIns="0" rIns="0" bIns="0" rtlCol="0" anchor="t">
            <a:spAutoFit/>
          </a:bodyPr>
          <a:lstStyle/>
          <a:p>
            <a:pPr algn="ctr">
              <a:lnSpc>
                <a:spcPts val="8001"/>
              </a:lnSpc>
            </a:pPr>
            <a:r>
              <a:rPr lang="en-US" sz="5231" dirty="0">
                <a:solidFill>
                  <a:srgbClr val="000000"/>
                </a:solidFill>
                <a:latin typeface="Times New Roman Bold"/>
                <a:ea typeface="Times New Roman Bold"/>
                <a:cs typeface="Times New Roman Bold"/>
                <a:sym typeface="Times New Roman Bold"/>
              </a:rPr>
              <a:t>Implementations</a:t>
            </a:r>
          </a:p>
        </p:txBody>
      </p:sp>
      <p:pic>
        <p:nvPicPr>
          <p:cNvPr id="26" name="Picture 25">
            <a:extLst>
              <a:ext uri="{FF2B5EF4-FFF2-40B4-BE49-F238E27FC236}">
                <a16:creationId xmlns:a16="http://schemas.microsoft.com/office/drawing/2014/main" id="{4710B029-531E-A4A5-1E87-B6F4AC568A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554" y="1197765"/>
            <a:ext cx="8350606" cy="5219129"/>
          </a:xfrm>
          <a:prstGeom prst="rect">
            <a:avLst/>
          </a:prstGeom>
          <a:ln>
            <a:noFill/>
          </a:ln>
          <a:effectLst>
            <a:softEdge rad="11250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3022B0-ACF3-C11D-4CFF-A163CB2ABB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876300"/>
            <a:ext cx="8900160" cy="5562600"/>
          </a:xfrm>
          <a:prstGeom prst="rect">
            <a:avLst/>
          </a:prstGeom>
          <a:ln>
            <a:noFill/>
          </a:ln>
          <a:effectLst>
            <a:softEdge rad="112500"/>
          </a:effectLst>
        </p:spPr>
      </p:pic>
    </p:spTree>
    <p:extLst>
      <p:ext uri="{BB962C8B-B14F-4D97-AF65-F5344CB8AC3E}">
        <p14:creationId xmlns:p14="http://schemas.microsoft.com/office/powerpoint/2010/main" val="15145550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21B244-1374-0898-7185-D486FF2B47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422939"/>
            <a:ext cx="5259721" cy="6469321"/>
          </a:xfrm>
          <a:prstGeom prst="rect">
            <a:avLst/>
          </a:prstGeom>
          <a:ln>
            <a:noFill/>
          </a:ln>
          <a:effectLst>
            <a:softEdge rad="112500"/>
          </a:effectLst>
        </p:spPr>
      </p:pic>
    </p:spTree>
    <p:extLst>
      <p:ext uri="{BB962C8B-B14F-4D97-AF65-F5344CB8AC3E}">
        <p14:creationId xmlns:p14="http://schemas.microsoft.com/office/powerpoint/2010/main" val="34035644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9228" y="59910"/>
            <a:ext cx="9153228" cy="1025922"/>
          </a:xfrm>
          <a:prstGeom prst="rect">
            <a:avLst/>
          </a:prstGeom>
        </p:spPr>
        <p:txBody>
          <a:bodyPr wrap="square" lIns="0" tIns="0" rIns="0" bIns="0" rtlCol="0" anchor="t">
            <a:spAutoFit/>
          </a:bodyPr>
          <a:lstStyle/>
          <a:p>
            <a:pPr algn="ctr">
              <a:lnSpc>
                <a:spcPts val="8001"/>
              </a:lnSpc>
            </a:pPr>
            <a:r>
              <a:rPr lang="en-US" sz="5231" dirty="0">
                <a:solidFill>
                  <a:srgbClr val="000000"/>
                </a:solidFill>
                <a:latin typeface="Times New Roman Bold"/>
                <a:ea typeface="Times New Roman Bold"/>
                <a:cs typeface="Times New Roman Bold"/>
                <a:sym typeface="Times New Roman Bold"/>
              </a:rPr>
              <a:t>    Conclusion</a:t>
            </a:r>
          </a:p>
        </p:txBody>
      </p:sp>
      <p:sp>
        <p:nvSpPr>
          <p:cNvPr id="21" name="TextBox 21"/>
          <p:cNvSpPr txBox="1"/>
          <p:nvPr/>
        </p:nvSpPr>
        <p:spPr>
          <a:xfrm>
            <a:off x="1" y="1647041"/>
            <a:ext cx="7772400" cy="1799980"/>
          </a:xfrm>
          <a:prstGeom prst="rect">
            <a:avLst/>
          </a:prstGeom>
        </p:spPr>
        <p:txBody>
          <a:bodyPr wrap="square" lIns="0" tIns="0" rIns="0" bIns="0" rtlCol="0" anchor="ctr">
            <a:spAutoFit/>
          </a:bodyPr>
          <a:lstStyle/>
          <a:p>
            <a:pPr marL="503367" lvl="1" indent="-251683" algn="just">
              <a:lnSpc>
                <a:spcPts val="3565"/>
              </a:lnSpc>
              <a:spcBef>
                <a:spcPct val="0"/>
              </a:spcBef>
              <a:buFont typeface="Arial"/>
              <a:buChar char="•"/>
            </a:pPr>
            <a:r>
              <a:rPr lang="en-US" sz="2331" dirty="0">
                <a:solidFill>
                  <a:srgbClr val="000000"/>
                </a:solidFill>
                <a:latin typeface="Open Sauce"/>
                <a:ea typeface="Open Sauce"/>
                <a:cs typeface="Open Sauce"/>
                <a:sym typeface="Open Sauce"/>
              </a:rPr>
              <a:t>In conclusion, creating a  chatbot using HTML, CSS, and    JavaScript is an exciting and rewarding project that offers a lot of benefits for businesses and individuals alike.</a:t>
            </a:r>
          </a:p>
        </p:txBody>
      </p:sp>
      <p:sp>
        <p:nvSpPr>
          <p:cNvPr id="22" name="TextBox 22"/>
          <p:cNvSpPr txBox="1"/>
          <p:nvPr/>
        </p:nvSpPr>
        <p:spPr>
          <a:xfrm>
            <a:off x="0" y="4176967"/>
            <a:ext cx="7849819" cy="2136803"/>
          </a:xfrm>
          <a:prstGeom prst="rect">
            <a:avLst/>
          </a:prstGeom>
        </p:spPr>
        <p:txBody>
          <a:bodyPr wrap="square" lIns="0" tIns="0" rIns="0" bIns="0" rtlCol="0" anchor="t">
            <a:spAutoFit/>
          </a:bodyPr>
          <a:lstStyle/>
          <a:p>
            <a:pPr marL="481777" lvl="1" indent="-240889" algn="just">
              <a:lnSpc>
                <a:spcPts val="3411"/>
              </a:lnSpc>
              <a:buFont typeface="Arial"/>
              <a:buChar char="•"/>
            </a:pPr>
            <a:r>
              <a:rPr lang="en-US" sz="2231" dirty="0">
                <a:solidFill>
                  <a:srgbClr val="000000"/>
                </a:solidFill>
                <a:latin typeface="Open Sauce"/>
                <a:ea typeface="Open Sauce"/>
                <a:cs typeface="Open Sauce"/>
                <a:sym typeface="Open Sauce"/>
              </a:rPr>
              <a:t>By following the steps outlined in this guide, you can create a functional and engaging chatbot that can interact with users and provide them with helpful information and support.</a:t>
            </a:r>
          </a:p>
          <a:p>
            <a:pPr algn="ctr">
              <a:lnSpc>
                <a:spcPts val="3412"/>
              </a:lnSpc>
              <a:spcBef>
                <a:spcPct val="0"/>
              </a:spcBef>
            </a:pPr>
            <a:endParaRPr lang="en-US" sz="2231" dirty="0">
              <a:solidFill>
                <a:srgbClr val="000000"/>
              </a:solidFill>
              <a:latin typeface="Open Sauce"/>
              <a:ea typeface="Open Sauce"/>
              <a:cs typeface="Open Sauce"/>
              <a:sym typeface="Open Sauc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0" y="76868"/>
            <a:ext cx="9220201" cy="1000274"/>
          </a:xfrm>
          <a:prstGeom prst="rect">
            <a:avLst/>
          </a:prstGeom>
        </p:spPr>
        <p:txBody>
          <a:bodyPr wrap="square" lIns="0" tIns="0" rIns="0" bIns="0" rtlCol="0" anchor="t">
            <a:spAutoFit/>
          </a:bodyPr>
          <a:lstStyle/>
          <a:p>
            <a:pPr algn="ctr">
              <a:lnSpc>
                <a:spcPts val="7848"/>
              </a:lnSpc>
            </a:pPr>
            <a:r>
              <a:rPr lang="en-US" sz="5131" dirty="0">
                <a:solidFill>
                  <a:srgbClr val="000000"/>
                </a:solidFill>
                <a:latin typeface="Times New Roman Bold"/>
                <a:ea typeface="Times New Roman Bold"/>
                <a:cs typeface="Times New Roman Bold"/>
                <a:sym typeface="Times New Roman Bold"/>
              </a:rPr>
              <a:t>References</a:t>
            </a:r>
          </a:p>
        </p:txBody>
      </p:sp>
      <p:sp>
        <p:nvSpPr>
          <p:cNvPr id="21" name="TextBox 21"/>
          <p:cNvSpPr txBox="1"/>
          <p:nvPr/>
        </p:nvSpPr>
        <p:spPr>
          <a:xfrm>
            <a:off x="273049" y="1178355"/>
            <a:ext cx="7211921" cy="5748946"/>
          </a:xfrm>
          <a:prstGeom prst="rect">
            <a:avLst/>
          </a:prstGeom>
        </p:spPr>
        <p:txBody>
          <a:bodyPr wrap="square" lIns="0" tIns="0" rIns="0" bIns="0" rtlCol="0" anchor="t">
            <a:spAutoFit/>
          </a:bodyPr>
          <a:lstStyle/>
          <a:p>
            <a:pPr marL="380495" lvl="1" indent="-190247" algn="just">
              <a:lnSpc>
                <a:spcPts val="2467"/>
              </a:lnSpc>
              <a:buFont typeface="Arial"/>
              <a:buChar char="•"/>
            </a:pPr>
            <a:r>
              <a:rPr lang="en-US" sz="1762" dirty="0">
                <a:solidFill>
                  <a:srgbClr val="000000"/>
                </a:solidFill>
                <a:latin typeface="Times New Roman" panose="02020603050405020304" pitchFamily="18" charset="0"/>
                <a:ea typeface="Canva Sans"/>
                <a:cs typeface="Times New Roman" panose="02020603050405020304" pitchFamily="18" charset="0"/>
                <a:sym typeface="Canva Sans"/>
              </a:rPr>
              <a:t>.</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Veena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Chattaraman</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WiSuk</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Kwon , Kassandra Ross ,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Jihyun</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Sung , Kiana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Alikhademi</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Brianna Richardson , Juan E. Gilbert, “ (‘Smart’ Choice ? Evaluating AI based mobile decision bots for in-store decision-making”,” journal of business research (ELSEVIER)”,vol .183, 11 July, 2024.</a:t>
            </a:r>
          </a:p>
          <a:p>
            <a:pPr algn="just">
              <a:lnSpc>
                <a:spcPts val="2467"/>
              </a:lnSpc>
            </a:pPr>
            <a:endParaRPr lang="en-US" sz="20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380495" lvl="1" indent="-190247" algn="just">
              <a:lnSpc>
                <a:spcPts val="2467"/>
              </a:lnSpc>
              <a:buFont typeface="Arial"/>
              <a:buChar char="•"/>
            </a:pP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Bhavana Tiple, Chirag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Bulchandani</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Isha</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Paliwal</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Deepak Shah,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Adamy</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Jain, Chirag Dhaka, &amp; Vaibhav Gupta, “AI based Augmented Reality Assistant”, “International Journal of Intelligent Systems and Applications in Engineering(IJISAE)”,vol.12,  March 6,2023.</a:t>
            </a:r>
          </a:p>
          <a:p>
            <a:pPr algn="just">
              <a:lnSpc>
                <a:spcPts val="2467"/>
              </a:lnSpc>
            </a:pPr>
            <a:endParaRPr lang="en-US" sz="20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marL="380495" lvl="1" indent="-190247" algn="just">
              <a:lnSpc>
                <a:spcPts val="2467"/>
              </a:lnSpc>
              <a:buFont typeface="Arial"/>
              <a:buChar char="•"/>
            </a:pP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Mamatha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Mekala</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Menda</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Sandhya,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Munnangi</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Anudeepika</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Divyasree</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Nallabani</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Hima</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Sagiraju</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AUGMENTED REALITY CHATBOT USING UNITY”,“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Dogo</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a:t>
            </a:r>
            <a:r>
              <a:rPr lang="en-US" sz="2000" dirty="0" err="1">
                <a:solidFill>
                  <a:srgbClr val="000000"/>
                </a:solidFill>
                <a:latin typeface="Times New Roman" panose="02020603050405020304" pitchFamily="18" charset="0"/>
                <a:ea typeface="Canva Sans"/>
                <a:cs typeface="Times New Roman" panose="02020603050405020304" pitchFamily="18" charset="0"/>
                <a:sym typeface="Canva Sans"/>
              </a:rPr>
              <a:t>Rangsang</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 Research Journal”,vol.11, pp no.11, 01-2021.</a:t>
            </a:r>
          </a:p>
          <a:p>
            <a:pPr algn="just">
              <a:lnSpc>
                <a:spcPts val="2467"/>
              </a:lnSpc>
            </a:pPr>
            <a:endParaRPr lang="en-US" sz="1762" dirty="0">
              <a:solidFill>
                <a:srgbClr val="000000"/>
              </a:solidFill>
              <a:latin typeface="Times New Roman" panose="02020603050405020304" pitchFamily="18" charset="0"/>
              <a:ea typeface="Canva Sans"/>
              <a:cs typeface="Times New Roman" panose="02020603050405020304" pitchFamily="18" charset="0"/>
              <a:sym typeface="Canva Sans"/>
            </a:endParaRPr>
          </a:p>
          <a:p>
            <a:pPr algn="just">
              <a:lnSpc>
                <a:spcPts val="2467"/>
              </a:lnSpc>
            </a:pPr>
            <a:endParaRPr lang="en-US" sz="1762" dirty="0">
              <a:solidFill>
                <a:srgbClr val="000000"/>
              </a:solidFill>
              <a:latin typeface="Canva Sans"/>
              <a:ea typeface="Canva Sans"/>
              <a:cs typeface="Canva Sans"/>
              <a:sym typeface="Canva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627479" y="2946118"/>
            <a:ext cx="8787896" cy="1238647"/>
          </a:xfrm>
          <a:prstGeom prst="rect">
            <a:avLst/>
          </a:prstGeom>
        </p:spPr>
        <p:txBody>
          <a:bodyPr lIns="0" tIns="0" rIns="0" bIns="0" rtlCol="0" anchor="t">
            <a:spAutoFit/>
          </a:bodyPr>
          <a:lstStyle/>
          <a:p>
            <a:pPr algn="ctr">
              <a:lnSpc>
                <a:spcPts val="5189"/>
              </a:lnSpc>
            </a:pPr>
            <a:r>
              <a:rPr lang="en-US" sz="4650" dirty="0">
                <a:solidFill>
                  <a:srgbClr val="000000"/>
                </a:solidFill>
                <a:latin typeface="Times New Roman Bold"/>
                <a:ea typeface="Times New Roman Bold"/>
                <a:cs typeface="Times New Roman Bold"/>
                <a:sym typeface="Times New Roman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3640229" y="275121"/>
            <a:ext cx="2426399" cy="836191"/>
          </a:xfrm>
          <a:prstGeom prst="rect">
            <a:avLst/>
          </a:prstGeom>
        </p:spPr>
        <p:txBody>
          <a:bodyPr wrap="square" lIns="0" tIns="0" rIns="0" bIns="0" rtlCol="0" anchor="t">
            <a:spAutoFit/>
          </a:bodyPr>
          <a:lstStyle/>
          <a:p>
            <a:pPr algn="ctr">
              <a:lnSpc>
                <a:spcPts val="7140"/>
              </a:lnSpc>
            </a:pPr>
            <a:r>
              <a:rPr lang="en-US" sz="5100" dirty="0">
                <a:solidFill>
                  <a:srgbClr val="000000"/>
                </a:solidFill>
                <a:latin typeface="Times New Roman Bold"/>
                <a:ea typeface="Times New Roman Bold"/>
                <a:cs typeface="Times New Roman Bold"/>
                <a:sym typeface="Times New Roman Bold"/>
              </a:rPr>
              <a:t>Outline</a:t>
            </a:r>
          </a:p>
        </p:txBody>
      </p:sp>
      <p:sp>
        <p:nvSpPr>
          <p:cNvPr id="21" name="TextBox 21"/>
          <p:cNvSpPr txBox="1"/>
          <p:nvPr/>
        </p:nvSpPr>
        <p:spPr>
          <a:xfrm>
            <a:off x="552751" y="1513328"/>
            <a:ext cx="2512368" cy="431799"/>
          </a:xfrm>
          <a:prstGeom prst="rect">
            <a:avLst/>
          </a:prstGeom>
        </p:spPr>
        <p:txBody>
          <a:bodyPr lIns="0" tIns="0" rIns="0" bIns="0" rtlCol="0" anchor="t">
            <a:spAutoFit/>
          </a:bodyPr>
          <a:lstStyle/>
          <a:p>
            <a:pPr marL="269877" lvl="1" algn="ctr">
              <a:lnSpc>
                <a:spcPts val="3500"/>
              </a:lnSpc>
            </a:pPr>
            <a:r>
              <a:rPr lang="en-US" sz="2500" dirty="0">
                <a:solidFill>
                  <a:srgbClr val="000000"/>
                </a:solidFill>
                <a:latin typeface="Canva Sans Bold"/>
                <a:ea typeface="Canva Sans Bold"/>
                <a:cs typeface="Canva Sans Bold"/>
                <a:sym typeface="Canva Sans Bold"/>
              </a:rPr>
              <a:t>Introduction</a:t>
            </a:r>
          </a:p>
        </p:txBody>
      </p:sp>
      <p:sp>
        <p:nvSpPr>
          <p:cNvPr id="22" name="TextBox 22"/>
          <p:cNvSpPr txBox="1"/>
          <p:nvPr/>
        </p:nvSpPr>
        <p:spPr>
          <a:xfrm>
            <a:off x="573085" y="2154677"/>
            <a:ext cx="6914406" cy="431799"/>
          </a:xfrm>
          <a:prstGeom prst="rect">
            <a:avLst/>
          </a:prstGeom>
        </p:spPr>
        <p:txBody>
          <a:bodyPr lIns="0" tIns="0" rIns="0" bIns="0" rtlCol="0" anchor="t">
            <a:spAutoFit/>
          </a:bodyPr>
          <a:lstStyle/>
          <a:p>
            <a:pPr marL="269877" lvl="1" algn="ctr">
              <a:lnSpc>
                <a:spcPts val="3500"/>
              </a:lnSpc>
            </a:pPr>
            <a:r>
              <a:rPr lang="en-US" sz="2500" dirty="0">
                <a:solidFill>
                  <a:srgbClr val="000000"/>
                </a:solidFill>
                <a:latin typeface="Canva Sans Bold"/>
                <a:ea typeface="Canva Sans Bold"/>
                <a:cs typeface="Canva Sans Bold"/>
                <a:sym typeface="Canva Sans Bold"/>
              </a:rPr>
              <a:t>Literature Survey of the Existing Systems</a:t>
            </a:r>
          </a:p>
        </p:txBody>
      </p:sp>
      <p:sp>
        <p:nvSpPr>
          <p:cNvPr id="23" name="TextBox 23"/>
          <p:cNvSpPr txBox="1"/>
          <p:nvPr/>
        </p:nvSpPr>
        <p:spPr>
          <a:xfrm>
            <a:off x="542712" y="2796027"/>
            <a:ext cx="5958483" cy="431799"/>
          </a:xfrm>
          <a:prstGeom prst="rect">
            <a:avLst/>
          </a:prstGeom>
        </p:spPr>
        <p:txBody>
          <a:bodyPr lIns="0" tIns="0" rIns="0" bIns="0" rtlCol="0" anchor="t">
            <a:spAutoFit/>
          </a:bodyPr>
          <a:lstStyle/>
          <a:p>
            <a:pPr marL="269877" lvl="1" algn="ctr">
              <a:lnSpc>
                <a:spcPts val="3500"/>
              </a:lnSpc>
            </a:pPr>
            <a:r>
              <a:rPr lang="en-US" sz="2500" dirty="0">
                <a:solidFill>
                  <a:srgbClr val="000000"/>
                </a:solidFill>
                <a:latin typeface="Canva Sans Bold"/>
                <a:ea typeface="Canva Sans Bold"/>
                <a:cs typeface="Canva Sans Bold"/>
                <a:sym typeface="Canva Sans Bold"/>
              </a:rPr>
              <a:t>Limitations of the Existing Systems</a:t>
            </a:r>
          </a:p>
        </p:txBody>
      </p:sp>
      <p:sp>
        <p:nvSpPr>
          <p:cNvPr id="24" name="TextBox 24"/>
          <p:cNvSpPr txBox="1"/>
          <p:nvPr/>
        </p:nvSpPr>
        <p:spPr>
          <a:xfrm>
            <a:off x="552751" y="3335074"/>
            <a:ext cx="3580507" cy="431799"/>
          </a:xfrm>
          <a:prstGeom prst="rect">
            <a:avLst/>
          </a:prstGeom>
        </p:spPr>
        <p:txBody>
          <a:bodyPr lIns="0" tIns="0" rIns="0" bIns="0" rtlCol="0" anchor="t">
            <a:spAutoFit/>
          </a:bodyPr>
          <a:lstStyle/>
          <a:p>
            <a:pPr marL="269877" lvl="1" algn="ctr">
              <a:lnSpc>
                <a:spcPts val="3500"/>
              </a:lnSpc>
            </a:pPr>
            <a:r>
              <a:rPr lang="en-US" sz="2500" dirty="0">
                <a:solidFill>
                  <a:srgbClr val="000000"/>
                </a:solidFill>
                <a:latin typeface="Canva Sans Bold"/>
                <a:ea typeface="Canva Sans Bold"/>
                <a:cs typeface="Canva Sans Bold"/>
                <a:sym typeface="Canva Sans Bold"/>
              </a:rPr>
              <a:t>Problem Statement</a:t>
            </a:r>
          </a:p>
        </p:txBody>
      </p:sp>
      <p:sp>
        <p:nvSpPr>
          <p:cNvPr id="25" name="TextBox 25"/>
          <p:cNvSpPr txBox="1"/>
          <p:nvPr/>
        </p:nvSpPr>
        <p:spPr>
          <a:xfrm>
            <a:off x="552751" y="3939358"/>
            <a:ext cx="2978497" cy="431799"/>
          </a:xfrm>
          <a:prstGeom prst="rect">
            <a:avLst/>
          </a:prstGeom>
        </p:spPr>
        <p:txBody>
          <a:bodyPr lIns="0" tIns="0" rIns="0" bIns="0" rtlCol="0" anchor="t">
            <a:spAutoFit/>
          </a:bodyPr>
          <a:lstStyle/>
          <a:p>
            <a:pPr marL="269877" lvl="1" algn="ctr">
              <a:lnSpc>
                <a:spcPts val="3500"/>
              </a:lnSpc>
            </a:pPr>
            <a:r>
              <a:rPr lang="en-US" sz="2500" dirty="0">
                <a:solidFill>
                  <a:srgbClr val="000000"/>
                </a:solidFill>
                <a:latin typeface="Canva Sans Bold"/>
                <a:ea typeface="Canva Sans Bold"/>
                <a:cs typeface="Canva Sans Bold"/>
                <a:sym typeface="Canva Sans Bold"/>
              </a:rPr>
              <a:t>System Designs</a:t>
            </a:r>
          </a:p>
        </p:txBody>
      </p:sp>
      <p:sp>
        <p:nvSpPr>
          <p:cNvPr id="26" name="TextBox 26"/>
          <p:cNvSpPr txBox="1"/>
          <p:nvPr/>
        </p:nvSpPr>
        <p:spPr>
          <a:xfrm>
            <a:off x="542712" y="4580708"/>
            <a:ext cx="5658892" cy="431799"/>
          </a:xfrm>
          <a:prstGeom prst="rect">
            <a:avLst/>
          </a:prstGeom>
        </p:spPr>
        <p:txBody>
          <a:bodyPr lIns="0" tIns="0" rIns="0" bIns="0" rtlCol="0" anchor="t">
            <a:spAutoFit/>
          </a:bodyPr>
          <a:lstStyle/>
          <a:p>
            <a:pPr marL="269877" lvl="1" algn="ctr">
              <a:lnSpc>
                <a:spcPts val="3500"/>
              </a:lnSpc>
            </a:pPr>
            <a:r>
              <a:rPr lang="en-US" sz="2500" dirty="0">
                <a:solidFill>
                  <a:srgbClr val="000000"/>
                </a:solidFill>
                <a:latin typeface="Canva Sans Bold"/>
                <a:ea typeface="Canva Sans Bold"/>
                <a:cs typeface="Canva Sans Bold"/>
                <a:sym typeface="Canva Sans Bold"/>
              </a:rPr>
              <a:t>Technologies and Methodologies</a:t>
            </a:r>
          </a:p>
        </p:txBody>
      </p:sp>
      <p:sp>
        <p:nvSpPr>
          <p:cNvPr id="27" name="TextBox 27"/>
          <p:cNvSpPr txBox="1"/>
          <p:nvPr/>
        </p:nvSpPr>
        <p:spPr>
          <a:xfrm>
            <a:off x="541961" y="5183957"/>
            <a:ext cx="5046315" cy="431799"/>
          </a:xfrm>
          <a:prstGeom prst="rect">
            <a:avLst/>
          </a:prstGeom>
        </p:spPr>
        <p:txBody>
          <a:bodyPr lIns="0" tIns="0" rIns="0" bIns="0" rtlCol="0" anchor="t">
            <a:spAutoFit/>
          </a:bodyPr>
          <a:lstStyle/>
          <a:p>
            <a:pPr marL="269877" lvl="1" algn="ctr">
              <a:lnSpc>
                <a:spcPts val="3500"/>
              </a:lnSpc>
            </a:pPr>
            <a:r>
              <a:rPr lang="en-US" sz="2500" dirty="0">
                <a:solidFill>
                  <a:srgbClr val="000000"/>
                </a:solidFill>
                <a:latin typeface="Canva Sans Bold"/>
                <a:ea typeface="Canva Sans Bold"/>
                <a:cs typeface="Canva Sans Bold"/>
                <a:sym typeface="Canva Sans Bold"/>
              </a:rPr>
              <a:t>Implementation Screenshots</a:t>
            </a:r>
          </a:p>
        </p:txBody>
      </p:sp>
      <p:sp>
        <p:nvSpPr>
          <p:cNvPr id="28" name="TextBox 28"/>
          <p:cNvSpPr txBox="1"/>
          <p:nvPr/>
        </p:nvSpPr>
        <p:spPr>
          <a:xfrm>
            <a:off x="543456" y="5754262"/>
            <a:ext cx="2282130" cy="431799"/>
          </a:xfrm>
          <a:prstGeom prst="rect">
            <a:avLst/>
          </a:prstGeom>
        </p:spPr>
        <p:txBody>
          <a:bodyPr lIns="0" tIns="0" rIns="0" bIns="0" rtlCol="0" anchor="t">
            <a:spAutoFit/>
          </a:bodyPr>
          <a:lstStyle/>
          <a:p>
            <a:pPr marL="269877" lvl="1" algn="ctr">
              <a:lnSpc>
                <a:spcPts val="3500"/>
              </a:lnSpc>
            </a:pPr>
            <a:r>
              <a:rPr lang="en-US" sz="2500" dirty="0">
                <a:solidFill>
                  <a:srgbClr val="000000"/>
                </a:solidFill>
                <a:latin typeface="Canva Sans Bold"/>
                <a:ea typeface="Canva Sans Bold"/>
                <a:cs typeface="Canva Sans Bold"/>
                <a:sym typeface="Canva Sans Bold"/>
              </a:rPr>
              <a:t>Conclusion</a:t>
            </a:r>
          </a:p>
        </p:txBody>
      </p:sp>
      <p:sp>
        <p:nvSpPr>
          <p:cNvPr id="29" name="TextBox 29"/>
          <p:cNvSpPr txBox="1"/>
          <p:nvPr/>
        </p:nvSpPr>
        <p:spPr>
          <a:xfrm>
            <a:off x="552751" y="6357511"/>
            <a:ext cx="2286744" cy="419410"/>
          </a:xfrm>
          <a:prstGeom prst="rect">
            <a:avLst/>
          </a:prstGeom>
        </p:spPr>
        <p:txBody>
          <a:bodyPr lIns="0" tIns="0" rIns="0" bIns="0" rtlCol="0" anchor="t">
            <a:spAutoFit/>
          </a:bodyPr>
          <a:lstStyle/>
          <a:p>
            <a:pPr marL="269877" lvl="1" algn="ctr">
              <a:lnSpc>
                <a:spcPts val="3500"/>
              </a:lnSpc>
            </a:pPr>
            <a:r>
              <a:rPr lang="en-US" sz="2500" dirty="0">
                <a:solidFill>
                  <a:srgbClr val="000000"/>
                </a:solidFill>
                <a:latin typeface="Canva Sans Bold"/>
                <a:ea typeface="Canva Sans Bold"/>
                <a:cs typeface="Canva Sans Bold"/>
                <a:sym typeface="Canva Sans Bold"/>
              </a:rPr>
              <a:t>References</a:t>
            </a:r>
          </a:p>
        </p:txBody>
      </p:sp>
      <p:sp>
        <p:nvSpPr>
          <p:cNvPr id="30" name="Star: 4 Points 29">
            <a:extLst>
              <a:ext uri="{FF2B5EF4-FFF2-40B4-BE49-F238E27FC236}">
                <a16:creationId xmlns:a16="http://schemas.microsoft.com/office/drawing/2014/main" id="{9EFCFD7F-1C43-4844-9D0E-8814CE740099}"/>
              </a:ext>
            </a:extLst>
          </p:cNvPr>
          <p:cNvSpPr/>
          <p:nvPr/>
        </p:nvSpPr>
        <p:spPr>
          <a:xfrm>
            <a:off x="670458" y="2286359"/>
            <a:ext cx="156503" cy="169923"/>
          </a:xfrm>
          <a:prstGeom prst="star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1" name="Star: 4 Points 30">
            <a:extLst>
              <a:ext uri="{FF2B5EF4-FFF2-40B4-BE49-F238E27FC236}">
                <a16:creationId xmlns:a16="http://schemas.microsoft.com/office/drawing/2014/main" id="{BBDAB26F-0D7E-4590-8041-47ED0B917F40}"/>
              </a:ext>
            </a:extLst>
          </p:cNvPr>
          <p:cNvSpPr/>
          <p:nvPr/>
        </p:nvSpPr>
        <p:spPr>
          <a:xfrm>
            <a:off x="660273" y="1601020"/>
            <a:ext cx="173868" cy="228727"/>
          </a:xfrm>
          <a:prstGeom prst="star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2" name="Star: 4 Points 31">
            <a:extLst>
              <a:ext uri="{FF2B5EF4-FFF2-40B4-BE49-F238E27FC236}">
                <a16:creationId xmlns:a16="http://schemas.microsoft.com/office/drawing/2014/main" id="{813AA217-A52F-4848-B1E5-53C287218281}"/>
              </a:ext>
            </a:extLst>
          </p:cNvPr>
          <p:cNvSpPr/>
          <p:nvPr/>
        </p:nvSpPr>
        <p:spPr>
          <a:xfrm>
            <a:off x="657269" y="2885445"/>
            <a:ext cx="176872" cy="215899"/>
          </a:xfrm>
          <a:prstGeom prst="star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3" name="Star: 4 Points 32">
            <a:extLst>
              <a:ext uri="{FF2B5EF4-FFF2-40B4-BE49-F238E27FC236}">
                <a16:creationId xmlns:a16="http://schemas.microsoft.com/office/drawing/2014/main" id="{0A1AF20D-96A5-4868-B6E1-EA8C99B46307}"/>
              </a:ext>
            </a:extLst>
          </p:cNvPr>
          <p:cNvSpPr/>
          <p:nvPr/>
        </p:nvSpPr>
        <p:spPr>
          <a:xfrm>
            <a:off x="650089" y="3441728"/>
            <a:ext cx="176872" cy="204005"/>
          </a:xfrm>
          <a:prstGeom prst="star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4" name="Star: 4 Points 33">
            <a:extLst>
              <a:ext uri="{FF2B5EF4-FFF2-40B4-BE49-F238E27FC236}">
                <a16:creationId xmlns:a16="http://schemas.microsoft.com/office/drawing/2014/main" id="{3FC0528A-0764-4F93-BC85-CBF7C840DC0A}"/>
              </a:ext>
            </a:extLst>
          </p:cNvPr>
          <p:cNvSpPr/>
          <p:nvPr/>
        </p:nvSpPr>
        <p:spPr>
          <a:xfrm>
            <a:off x="627680" y="4031313"/>
            <a:ext cx="163683" cy="260941"/>
          </a:xfrm>
          <a:prstGeom prst="star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5" name="Star: 4 Points 34">
            <a:extLst>
              <a:ext uri="{FF2B5EF4-FFF2-40B4-BE49-F238E27FC236}">
                <a16:creationId xmlns:a16="http://schemas.microsoft.com/office/drawing/2014/main" id="{58FD46B6-1F41-4FF9-A246-C66FF19A4043}"/>
              </a:ext>
            </a:extLst>
          </p:cNvPr>
          <p:cNvSpPr/>
          <p:nvPr/>
        </p:nvSpPr>
        <p:spPr>
          <a:xfrm>
            <a:off x="607746" y="4651099"/>
            <a:ext cx="179814" cy="361408"/>
          </a:xfrm>
          <a:prstGeom prst="star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6" name="Star: 4 Points 35">
            <a:extLst>
              <a:ext uri="{FF2B5EF4-FFF2-40B4-BE49-F238E27FC236}">
                <a16:creationId xmlns:a16="http://schemas.microsoft.com/office/drawing/2014/main" id="{927854FF-D7EF-4885-821C-239EFF745EC1}"/>
              </a:ext>
            </a:extLst>
          </p:cNvPr>
          <p:cNvSpPr/>
          <p:nvPr/>
        </p:nvSpPr>
        <p:spPr>
          <a:xfrm>
            <a:off x="612690" y="5293677"/>
            <a:ext cx="176872" cy="260888"/>
          </a:xfrm>
          <a:prstGeom prst="star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8" name="Star: 4 Points 37">
            <a:extLst>
              <a:ext uri="{FF2B5EF4-FFF2-40B4-BE49-F238E27FC236}">
                <a16:creationId xmlns:a16="http://schemas.microsoft.com/office/drawing/2014/main" id="{3BCC44CE-B19D-4341-93B3-BC7D82990C90}"/>
              </a:ext>
            </a:extLst>
          </p:cNvPr>
          <p:cNvSpPr/>
          <p:nvPr/>
        </p:nvSpPr>
        <p:spPr>
          <a:xfrm>
            <a:off x="602361" y="5825306"/>
            <a:ext cx="186408" cy="360755"/>
          </a:xfrm>
          <a:prstGeom prst="star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9" name="Star: 4 Points 38">
            <a:extLst>
              <a:ext uri="{FF2B5EF4-FFF2-40B4-BE49-F238E27FC236}">
                <a16:creationId xmlns:a16="http://schemas.microsoft.com/office/drawing/2014/main" id="{AA0C9D13-B53A-4990-B31D-1804BC35F3F4}"/>
              </a:ext>
            </a:extLst>
          </p:cNvPr>
          <p:cNvSpPr/>
          <p:nvPr/>
        </p:nvSpPr>
        <p:spPr>
          <a:xfrm>
            <a:off x="612690" y="6461748"/>
            <a:ext cx="186408" cy="270896"/>
          </a:xfrm>
          <a:prstGeom prst="star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528870" y="228600"/>
            <a:ext cx="7344510" cy="1542410"/>
          </a:xfrm>
          <a:prstGeom prst="rect">
            <a:avLst/>
          </a:prstGeom>
        </p:spPr>
        <p:txBody>
          <a:bodyPr wrap="square" lIns="0" tIns="0" rIns="0" bIns="0" rtlCol="0" anchor="t">
            <a:spAutoFit/>
          </a:bodyPr>
          <a:lstStyle/>
          <a:p>
            <a:pPr algn="ctr">
              <a:lnSpc>
                <a:spcPts val="5927"/>
              </a:lnSpc>
            </a:pPr>
            <a:r>
              <a:rPr lang="en-US" sz="5131" dirty="0">
                <a:solidFill>
                  <a:srgbClr val="000000"/>
                </a:solidFill>
                <a:latin typeface="Times New Roman Bold"/>
                <a:ea typeface="Times New Roman Bold"/>
                <a:cs typeface="Times New Roman Bold"/>
                <a:sym typeface="Times New Roman Bold"/>
              </a:rPr>
              <a:t>What is an AI Chatbot?</a:t>
            </a:r>
          </a:p>
          <a:p>
            <a:pPr algn="ctr">
              <a:lnSpc>
                <a:spcPts val="3490"/>
              </a:lnSpc>
            </a:pPr>
            <a:endParaRPr lang="en-US" sz="5131" dirty="0">
              <a:solidFill>
                <a:srgbClr val="000000"/>
              </a:solidFill>
              <a:latin typeface="Times New Roman Bold"/>
              <a:ea typeface="Times New Roman Bold"/>
              <a:cs typeface="Times New Roman Bold"/>
              <a:sym typeface="Times New Roman Bold"/>
            </a:endParaRPr>
          </a:p>
          <a:p>
            <a:pPr algn="ctr">
              <a:lnSpc>
                <a:spcPts val="1946"/>
              </a:lnSpc>
            </a:pPr>
            <a:endParaRPr lang="en-US" sz="5131" dirty="0">
              <a:solidFill>
                <a:srgbClr val="000000"/>
              </a:solidFill>
              <a:latin typeface="Times New Roman Bold"/>
              <a:ea typeface="Times New Roman Bold"/>
              <a:cs typeface="Times New Roman Bold"/>
              <a:sym typeface="Times New Roman Bold"/>
            </a:endParaRPr>
          </a:p>
        </p:txBody>
      </p:sp>
      <p:sp>
        <p:nvSpPr>
          <p:cNvPr id="21" name="TextBox 21"/>
          <p:cNvSpPr txBox="1"/>
          <p:nvPr/>
        </p:nvSpPr>
        <p:spPr>
          <a:xfrm>
            <a:off x="381000" y="1613153"/>
            <a:ext cx="7277076" cy="4436279"/>
          </a:xfrm>
          <a:prstGeom prst="rect">
            <a:avLst/>
          </a:prstGeom>
        </p:spPr>
        <p:txBody>
          <a:bodyPr wrap="square" lIns="0" tIns="0" rIns="0" bIns="0" rtlCol="0" anchor="ctr">
            <a:spAutoFit/>
          </a:bodyPr>
          <a:lstStyle/>
          <a:p>
            <a:pPr algn="just">
              <a:lnSpc>
                <a:spcPts val="3499"/>
              </a:lnSpc>
            </a:pPr>
            <a:r>
              <a:rPr lang="en-US" sz="2499" dirty="0">
                <a:solidFill>
                  <a:srgbClr val="000000"/>
                </a:solidFill>
                <a:latin typeface="Canva Sans"/>
                <a:ea typeface="Canva Sans"/>
                <a:cs typeface="Canva Sans"/>
                <a:sym typeface="Canva Sans"/>
              </a:rPr>
              <a:t> </a:t>
            </a: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Artificial Intelligence Chatbots are chatbots trained to have human-like conversations using a process know as Natural Language Processing(NLP). With NLP, the AI chatbot is able to interpret human language as it is written, which enables them to operate more or less on their own.</a:t>
            </a:r>
          </a:p>
          <a:p>
            <a:pPr algn="just">
              <a:lnSpc>
                <a:spcPts val="3499"/>
              </a:lnSpc>
            </a:pPr>
            <a:endParaRPr lang="en-US" sz="2000" dirty="0">
              <a:solidFill>
                <a:srgbClr val="000000"/>
              </a:solidFill>
              <a:latin typeface="Times New Roman" panose="02020603050405020304" pitchFamily="18" charset="0"/>
              <a:ea typeface="Canva Sans"/>
              <a:cs typeface="Times New Roman" panose="02020603050405020304" pitchFamily="18" charset="0"/>
              <a:sym typeface="Canva Sans"/>
            </a:endParaRPr>
          </a:p>
          <a:p>
            <a:pPr algn="just">
              <a:lnSpc>
                <a:spcPts val="3499"/>
              </a:lnSpc>
            </a:pPr>
            <a:r>
              <a:rPr lang="en-US" sz="2000" dirty="0">
                <a:solidFill>
                  <a:srgbClr val="000000"/>
                </a:solidFill>
                <a:latin typeface="Times New Roman" panose="02020603050405020304" pitchFamily="18" charset="0"/>
                <a:ea typeface="Canva Sans"/>
                <a:cs typeface="Times New Roman" panose="02020603050405020304" pitchFamily="18" charset="0"/>
                <a:sym typeface="Canva Sans"/>
              </a:rPr>
              <a:t>In other words, AI chatbot software can understand language outside of the pre-programmed commands and provide a response based on existing data. This allows sites visitors to lead the conversation , voicing their intent in their own words.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695368" y="806759"/>
            <a:ext cx="7794443" cy="4924425"/>
          </a:xfrm>
          <a:prstGeom prst="rect">
            <a:avLst/>
          </a:prstGeom>
        </p:spPr>
        <p:txBody>
          <a:bodyPr wrap="square" lIns="0" tIns="0" rIns="0" bIns="0" rtlCol="0" anchor="t">
            <a:spAutoFit/>
          </a:bodyPr>
          <a:lstStyle/>
          <a:p>
            <a:pPr algn="l">
              <a:lnSpc>
                <a:spcPts val="6157"/>
              </a:lnSpc>
            </a:pPr>
            <a:r>
              <a:rPr lang="en-US" sz="5131" dirty="0">
                <a:solidFill>
                  <a:srgbClr val="000000"/>
                </a:solidFill>
                <a:latin typeface="Times New Roman Bold"/>
                <a:ea typeface="Times New Roman Bold"/>
                <a:cs typeface="Times New Roman Bold"/>
                <a:sym typeface="Times New Roman Bold"/>
              </a:rPr>
              <a:t>              What is AR?</a:t>
            </a:r>
          </a:p>
          <a:p>
            <a:pPr algn="l">
              <a:lnSpc>
                <a:spcPts val="2325"/>
              </a:lnSpc>
            </a:pPr>
            <a:endParaRPr lang="en-US" sz="5131" dirty="0">
              <a:solidFill>
                <a:srgbClr val="000000"/>
              </a:solidFill>
              <a:latin typeface="Times New Roman Bold"/>
              <a:ea typeface="Times New Roman Bold"/>
              <a:cs typeface="Times New Roman Bold"/>
              <a:sym typeface="Times New Roman Bold"/>
            </a:endParaRPr>
          </a:p>
          <a:p>
            <a:pPr algn="just">
              <a:lnSpc>
                <a:spcPts val="2325"/>
              </a:lnSpc>
            </a:pPr>
            <a:r>
              <a:rPr lang="en-US" sz="2000" dirty="0">
                <a:solidFill>
                  <a:srgbClr val="000000"/>
                </a:solidFill>
                <a:latin typeface="Times New Roman"/>
                <a:ea typeface="Times New Roman"/>
                <a:cs typeface="Times New Roman"/>
                <a:sym typeface="Times New Roman"/>
              </a:rPr>
              <a:t>Augmented Reality is an interactive experience that enhances the real world with computer generated perceptual information. Using software, apps and hardware such as AR glasses, augmented reality overlays digital content onto </a:t>
            </a:r>
            <a:r>
              <a:rPr lang="en-US" sz="2000" dirty="0">
                <a:solidFill>
                  <a:srgbClr val="000000"/>
                </a:solidFill>
                <a:latin typeface="Times New Roman" panose="02020603050405020304" pitchFamily="18" charset="0"/>
                <a:ea typeface="Times New Roman"/>
                <a:cs typeface="Times New Roman" panose="02020603050405020304" pitchFamily="18" charset="0"/>
                <a:sym typeface="Times New Roman"/>
              </a:rPr>
              <a:t>real-life</a:t>
            </a:r>
            <a:r>
              <a:rPr lang="en-US" sz="2000" dirty="0">
                <a:solidFill>
                  <a:srgbClr val="000000"/>
                </a:solidFill>
                <a:latin typeface="Times New Roman"/>
                <a:ea typeface="Times New Roman"/>
                <a:cs typeface="Times New Roman"/>
                <a:sym typeface="Times New Roman"/>
              </a:rPr>
              <a:t> environments and objects.</a:t>
            </a:r>
          </a:p>
          <a:p>
            <a:pPr algn="just">
              <a:lnSpc>
                <a:spcPts val="2325"/>
              </a:lnSpc>
            </a:pPr>
            <a:endParaRPr lang="en-US" sz="2000" dirty="0">
              <a:solidFill>
                <a:srgbClr val="000000"/>
              </a:solidFill>
              <a:latin typeface="Times New Roman"/>
              <a:ea typeface="Times New Roman"/>
              <a:cs typeface="Times New Roman"/>
              <a:sym typeface="Times New Roman"/>
            </a:endParaRPr>
          </a:p>
          <a:p>
            <a:pPr algn="just">
              <a:lnSpc>
                <a:spcPts val="2325"/>
              </a:lnSpc>
            </a:pPr>
            <a:endParaRPr lang="en-US" sz="2000" dirty="0">
              <a:solidFill>
                <a:srgbClr val="000000"/>
              </a:solidFill>
              <a:latin typeface="Times New Roman"/>
              <a:ea typeface="Times New Roman"/>
              <a:cs typeface="Times New Roman"/>
              <a:sym typeface="Times New Roman"/>
            </a:endParaRPr>
          </a:p>
          <a:p>
            <a:pPr algn="just">
              <a:lnSpc>
                <a:spcPts val="2325"/>
              </a:lnSpc>
            </a:pPr>
            <a:endParaRPr lang="en-US" sz="2000" dirty="0">
              <a:solidFill>
                <a:srgbClr val="000000"/>
              </a:solidFill>
              <a:latin typeface="Times New Roman"/>
              <a:ea typeface="Times New Roman"/>
              <a:cs typeface="Times New Roman"/>
              <a:sym typeface="Times New Roman"/>
            </a:endParaRPr>
          </a:p>
          <a:p>
            <a:pPr algn="just">
              <a:lnSpc>
                <a:spcPts val="2325"/>
              </a:lnSpc>
            </a:pPr>
            <a:r>
              <a:rPr lang="en-US" sz="2000" dirty="0">
                <a:solidFill>
                  <a:srgbClr val="000000"/>
                </a:solidFill>
                <a:latin typeface="Times New Roman"/>
                <a:ea typeface="Times New Roman"/>
                <a:cs typeface="Times New Roman"/>
                <a:sym typeface="Times New Roman"/>
              </a:rPr>
              <a:t>This enriches the user experience and turns one’s immediate surroundings into an interactive learning environment which is particularly valuable in manufacturing and industry 4.0 processes. It allows industrial users to become “ONE” with the systems and machines they work with, and to optimize and augment technology and IOT networks with Human Ingenuity, Networks with Human Ingenuity, Observation, and Creativity.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335865" y="228600"/>
            <a:ext cx="7512735" cy="7130760"/>
          </a:xfrm>
          <a:prstGeom prst="rect">
            <a:avLst/>
          </a:prstGeom>
        </p:spPr>
        <p:txBody>
          <a:bodyPr wrap="square" lIns="0" tIns="0" rIns="0" bIns="0" rtlCol="0" anchor="t">
            <a:spAutoFit/>
          </a:bodyPr>
          <a:lstStyle/>
          <a:p>
            <a:pPr algn="ctr">
              <a:lnSpc>
                <a:spcPts val="5700"/>
              </a:lnSpc>
            </a:pPr>
            <a:r>
              <a:rPr lang="en-US" sz="4750" dirty="0">
                <a:solidFill>
                  <a:srgbClr val="000000"/>
                </a:solidFill>
                <a:latin typeface="Times New Roman" panose="02020603050405020304" pitchFamily="18" charset="0"/>
                <a:ea typeface="Times New Roman Bold"/>
                <a:cs typeface="Times New Roman" panose="02020603050405020304" pitchFamily="18" charset="0"/>
                <a:sym typeface="Times New Roman Bold"/>
              </a:rPr>
              <a:t>Integration of AI with AR</a:t>
            </a:r>
          </a:p>
          <a:p>
            <a:pPr algn="just">
              <a:lnSpc>
                <a:spcPts val="3255"/>
              </a:lnSpc>
            </a:pPr>
            <a:endParaRPr lang="en-US" sz="4750" dirty="0">
              <a:solidFill>
                <a:srgbClr val="000000"/>
              </a:solidFill>
              <a:latin typeface="Times New Roman" panose="02020603050405020304" pitchFamily="18" charset="0"/>
              <a:ea typeface="Times New Roman Bold"/>
              <a:cs typeface="Times New Roman" panose="02020603050405020304" pitchFamily="18" charset="0"/>
              <a:sym typeface="Times New Roman Bold"/>
            </a:endParaRPr>
          </a:p>
          <a:p>
            <a:pPr algn="just">
              <a:lnSpc>
                <a:spcPts val="3255"/>
              </a:lnSpc>
            </a:pPr>
            <a:r>
              <a:rPr lang="en-US" sz="2000" dirty="0">
                <a:solidFill>
                  <a:srgbClr val="000000"/>
                </a:solidFill>
                <a:latin typeface="Times New Roman" panose="02020603050405020304" pitchFamily="18" charset="0"/>
                <a:ea typeface="Times New Roman"/>
                <a:cs typeface="Times New Roman" panose="02020603050405020304" pitchFamily="18" charset="0"/>
                <a:sym typeface="Times New Roman"/>
              </a:rPr>
              <a:t>Augmented Reality (AR) and Artificial Intelligence (AI) have become integral players in the technological landscape, reshaping the way we interact with the digital world. </a:t>
            </a:r>
          </a:p>
          <a:p>
            <a:pPr algn="just">
              <a:lnSpc>
                <a:spcPts val="3255"/>
              </a:lnSpc>
            </a:pPr>
            <a:endParaRPr lang="en-US" sz="2000"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algn="just">
              <a:lnSpc>
                <a:spcPts val="3255"/>
              </a:lnSpc>
            </a:pPr>
            <a:r>
              <a:rPr lang="en-US" sz="2000" dirty="0">
                <a:solidFill>
                  <a:srgbClr val="000000"/>
                </a:solidFill>
                <a:latin typeface="Times New Roman" panose="02020603050405020304" pitchFamily="18" charset="0"/>
                <a:ea typeface="Times New Roman"/>
                <a:cs typeface="Times New Roman" panose="02020603050405020304" pitchFamily="18" charset="0"/>
                <a:sym typeface="Times New Roman"/>
              </a:rPr>
              <a:t>AR overlays digital information onto the real-world environment, enhancing our perception and providing a more immersive experience. </a:t>
            </a:r>
          </a:p>
          <a:p>
            <a:pPr algn="just">
              <a:lnSpc>
                <a:spcPts val="3255"/>
              </a:lnSpc>
            </a:pPr>
            <a:endParaRPr lang="en-US" sz="2000"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algn="just">
              <a:lnSpc>
                <a:spcPts val="3255"/>
              </a:lnSpc>
            </a:pPr>
            <a:r>
              <a:rPr lang="en-US" sz="2000" dirty="0">
                <a:solidFill>
                  <a:srgbClr val="000000"/>
                </a:solidFill>
                <a:latin typeface="Times New Roman" panose="02020603050405020304" pitchFamily="18" charset="0"/>
                <a:ea typeface="Times New Roman"/>
                <a:cs typeface="Times New Roman" panose="02020603050405020304" pitchFamily="18" charset="0"/>
                <a:sym typeface="Times New Roman"/>
              </a:rPr>
              <a:t>On the other hand, AI empowers machines to simulate human intelligence, making decisions, learning, and problem-solving. </a:t>
            </a:r>
          </a:p>
          <a:p>
            <a:pPr algn="just">
              <a:lnSpc>
                <a:spcPts val="3255"/>
              </a:lnSpc>
            </a:pPr>
            <a:endParaRPr lang="en-US" sz="2000"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algn="just">
              <a:lnSpc>
                <a:spcPts val="3255"/>
              </a:lnSpc>
            </a:pPr>
            <a:r>
              <a:rPr lang="en-US" sz="2000" dirty="0">
                <a:solidFill>
                  <a:srgbClr val="000000"/>
                </a:solidFill>
                <a:latin typeface="Times New Roman" panose="02020603050405020304" pitchFamily="18" charset="0"/>
                <a:ea typeface="Times New Roman"/>
                <a:cs typeface="Times New Roman" panose="02020603050405020304" pitchFamily="18" charset="0"/>
                <a:sym typeface="Times New Roman"/>
              </a:rPr>
              <a:t>The convergence of AR and AI opens up a realm of possibilities, particularly in the realm of chatbots.</a:t>
            </a:r>
          </a:p>
          <a:p>
            <a:pPr algn="just">
              <a:lnSpc>
                <a:spcPts val="3255"/>
              </a:lnSpc>
            </a:pPr>
            <a:endParaRPr lang="en-US" sz="2000"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algn="just">
              <a:lnSpc>
                <a:spcPts val="3255"/>
              </a:lnSpc>
            </a:pPr>
            <a:endParaRPr lang="en-US" sz="2712" dirty="0">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258259"/>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204941" y="228600"/>
            <a:ext cx="7437423" cy="7273466"/>
          </a:xfrm>
          <a:prstGeom prst="rect">
            <a:avLst/>
          </a:prstGeom>
        </p:spPr>
        <p:txBody>
          <a:bodyPr wrap="square" lIns="0" tIns="0" rIns="0" bIns="0" rtlCol="0" anchor="t">
            <a:spAutoFit/>
          </a:bodyPr>
          <a:lstStyle/>
          <a:p>
            <a:pPr algn="ctr">
              <a:lnSpc>
                <a:spcPts val="6112"/>
              </a:lnSpc>
            </a:pPr>
            <a:r>
              <a:rPr lang="en-US" sz="5093" dirty="0">
                <a:solidFill>
                  <a:srgbClr val="000000"/>
                </a:solidFill>
                <a:latin typeface="Times New Roman Bold"/>
                <a:ea typeface="Times New Roman Bold"/>
                <a:cs typeface="Times New Roman Bold"/>
                <a:sym typeface="Times New Roman Bold"/>
              </a:rPr>
              <a:t>Literature Survey of the Existing  System</a:t>
            </a:r>
          </a:p>
          <a:p>
            <a:pPr algn="just">
              <a:lnSpc>
                <a:spcPts val="3290"/>
              </a:lnSpc>
            </a:pPr>
            <a:endParaRPr lang="en-US" sz="5093" dirty="0">
              <a:solidFill>
                <a:srgbClr val="000000"/>
              </a:solidFill>
              <a:latin typeface="Times New Roman Bold"/>
              <a:ea typeface="Times New Roman Bold"/>
              <a:cs typeface="Times New Roman Bold"/>
              <a:sym typeface="Times New Roman Bold"/>
            </a:endParaRPr>
          </a:p>
          <a:p>
            <a:pPr marL="548761" lvl="1" indent="-274380" algn="just">
              <a:lnSpc>
                <a:spcPts val="3050"/>
              </a:lnSpc>
              <a:buFont typeface="Arial"/>
              <a:buChar char="•"/>
            </a:pPr>
            <a:r>
              <a:rPr lang="en-US" sz="2000" dirty="0">
                <a:solidFill>
                  <a:srgbClr val="000000"/>
                </a:solidFill>
                <a:latin typeface="Times New Roman"/>
                <a:ea typeface="Times New Roman"/>
                <a:cs typeface="Times New Roman"/>
                <a:sym typeface="Times New Roman"/>
              </a:rPr>
              <a:t>Amazon's Virtual Try-On feature brings the in-store experience to your mobile device by using augmented reality to help you visualize a new pair of sneakers or sunglasses yourself, as well as lip colors and eyeshadow in real time, wherever you are.</a:t>
            </a:r>
          </a:p>
          <a:p>
            <a:pPr algn="just">
              <a:lnSpc>
                <a:spcPts val="3170"/>
              </a:lnSpc>
            </a:pPr>
            <a:endParaRPr lang="en-US" sz="2000" dirty="0">
              <a:solidFill>
                <a:srgbClr val="000000"/>
              </a:solidFill>
              <a:latin typeface="Times New Roman"/>
              <a:ea typeface="Times New Roman"/>
              <a:cs typeface="Times New Roman"/>
              <a:sym typeface="Times New Roman"/>
            </a:endParaRPr>
          </a:p>
          <a:p>
            <a:pPr marL="570350" lvl="1" indent="-285175" algn="just">
              <a:lnSpc>
                <a:spcPts val="3170"/>
              </a:lnSpc>
              <a:buFont typeface="Arial"/>
              <a:buChar char="•"/>
            </a:pPr>
            <a:r>
              <a:rPr lang="en-US" sz="2000" dirty="0">
                <a:solidFill>
                  <a:srgbClr val="000000"/>
                </a:solidFill>
                <a:latin typeface="Times New Roman"/>
                <a:ea typeface="Times New Roman"/>
                <a:cs typeface="Times New Roman"/>
                <a:sym typeface="Times New Roman"/>
              </a:rPr>
              <a:t> Additionally, </a:t>
            </a:r>
            <a:r>
              <a:rPr lang="en-US" sz="2000" dirty="0" err="1">
                <a:solidFill>
                  <a:srgbClr val="000000"/>
                </a:solidFill>
                <a:latin typeface="Times New Roman"/>
                <a:ea typeface="Times New Roman"/>
                <a:cs typeface="Times New Roman"/>
                <a:sym typeface="Times New Roman"/>
              </a:rPr>
              <a:t>Lenskart</a:t>
            </a:r>
            <a:r>
              <a:rPr lang="en-US" sz="2000" dirty="0">
                <a:solidFill>
                  <a:srgbClr val="000000"/>
                </a:solidFill>
                <a:latin typeface="Times New Roman"/>
                <a:ea typeface="Times New Roman"/>
                <a:cs typeface="Times New Roman"/>
                <a:sym typeface="Times New Roman"/>
              </a:rPr>
              <a:t> utilizes augmented reality technology to allow customers to virtually try on glasses, facilitating an informed decision-making process.</a:t>
            </a:r>
          </a:p>
          <a:p>
            <a:pPr algn="just">
              <a:lnSpc>
                <a:spcPts val="3170"/>
              </a:lnSpc>
            </a:pPr>
            <a:endParaRPr lang="en-US" sz="2000" dirty="0">
              <a:solidFill>
                <a:srgbClr val="000000"/>
              </a:solidFill>
              <a:latin typeface="Times New Roman"/>
              <a:ea typeface="Times New Roman"/>
              <a:cs typeface="Times New Roman"/>
              <a:sym typeface="Times New Roman"/>
            </a:endParaRPr>
          </a:p>
          <a:p>
            <a:pPr marL="570350" lvl="1" indent="-285175" algn="just">
              <a:lnSpc>
                <a:spcPts val="3170"/>
              </a:lnSpc>
              <a:buFont typeface="Arial"/>
              <a:buChar char="•"/>
            </a:pPr>
            <a:r>
              <a:rPr lang="en-US" sz="2000" dirty="0">
                <a:solidFill>
                  <a:srgbClr val="000000"/>
                </a:solidFill>
                <a:latin typeface="Times New Roman"/>
                <a:ea typeface="Times New Roman"/>
                <a:cs typeface="Times New Roman"/>
                <a:sym typeface="Times New Roman"/>
              </a:rPr>
              <a:t>We are building Chatbot AI with Augmented Reality(AR) for this issues.</a:t>
            </a:r>
          </a:p>
          <a:p>
            <a:pPr algn="just">
              <a:lnSpc>
                <a:spcPts val="3290"/>
              </a:lnSpc>
            </a:pPr>
            <a:endParaRPr lang="en-US" sz="2641" dirty="0">
              <a:solidFill>
                <a:srgbClr val="000000"/>
              </a:solidFill>
              <a:latin typeface="Times New Roman"/>
              <a:ea typeface="Times New Roman"/>
              <a:cs typeface="Times New Roman"/>
              <a:sym typeface="Times New Roman"/>
            </a:endParaRPr>
          </a:p>
          <a:p>
            <a:pPr algn="just">
              <a:lnSpc>
                <a:spcPts val="3290"/>
              </a:lnSpc>
            </a:pPr>
            <a:r>
              <a:rPr lang="en-US" sz="2741" dirty="0">
                <a:solidFill>
                  <a:srgbClr val="000000"/>
                </a:solidFill>
                <a:latin typeface="Times New Roman"/>
                <a:ea typeface="Times New Roman"/>
                <a:cs typeface="Times New Roman"/>
                <a:sym typeface="Times New Roman"/>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436651" y="533400"/>
            <a:ext cx="6971590" cy="6398546"/>
          </a:xfrm>
          <a:prstGeom prst="rect">
            <a:avLst/>
          </a:prstGeom>
        </p:spPr>
        <p:txBody>
          <a:bodyPr wrap="square" lIns="0" tIns="0" rIns="0" bIns="0" rtlCol="0" anchor="t">
            <a:spAutoFit/>
          </a:bodyPr>
          <a:lstStyle/>
          <a:p>
            <a:pPr algn="ctr">
              <a:lnSpc>
                <a:spcPts val="4155"/>
              </a:lnSpc>
            </a:pPr>
            <a:r>
              <a:rPr lang="en-US" sz="5131" dirty="0">
                <a:solidFill>
                  <a:srgbClr val="000000"/>
                </a:solidFill>
                <a:latin typeface="Times New Roman Bold"/>
                <a:ea typeface="Times New Roman Bold"/>
                <a:cs typeface="Times New Roman Bold"/>
                <a:sym typeface="Times New Roman Bold"/>
              </a:rPr>
              <a:t>Problem Statement</a:t>
            </a:r>
          </a:p>
          <a:p>
            <a:pPr algn="just">
              <a:lnSpc>
                <a:spcPts val="4236"/>
              </a:lnSpc>
            </a:pPr>
            <a:endParaRPr lang="en-US" sz="5131" dirty="0">
              <a:solidFill>
                <a:srgbClr val="000000"/>
              </a:solidFill>
              <a:latin typeface="Times New Roman Bold"/>
              <a:ea typeface="Times New Roman Bold"/>
              <a:cs typeface="Times New Roman Bold"/>
              <a:sym typeface="Times New Roman Bold"/>
            </a:endParaRPr>
          </a:p>
          <a:p>
            <a:pPr algn="just">
              <a:lnSpc>
                <a:spcPts val="4236"/>
              </a:lnSpc>
            </a:pPr>
            <a:r>
              <a:rPr lang="en-US" sz="2000" dirty="0">
                <a:solidFill>
                  <a:srgbClr val="000000"/>
                </a:solidFill>
                <a:latin typeface="Times New Roman"/>
                <a:ea typeface="Times New Roman"/>
                <a:cs typeface="Times New Roman"/>
                <a:sym typeface="Times New Roman"/>
              </a:rPr>
              <a:t>It can help businesses reach new levels of productivity</a:t>
            </a:r>
          </a:p>
          <a:p>
            <a:pPr algn="just">
              <a:lnSpc>
                <a:spcPts val="4236"/>
              </a:lnSpc>
            </a:pPr>
            <a:r>
              <a:rPr lang="en-US" sz="2000" dirty="0">
                <a:solidFill>
                  <a:srgbClr val="000000"/>
                </a:solidFill>
                <a:latin typeface="Times New Roman"/>
                <a:ea typeface="Times New Roman"/>
                <a:cs typeface="Times New Roman"/>
                <a:sym typeface="Times New Roman"/>
              </a:rPr>
              <a:t>The problem statement for Augmented Reality and Virtual Reality in e-commerce is that merchants need to find ways to increase engagement between consumers and e-commerce brands, improve buying confidence, and increase sales. </a:t>
            </a:r>
          </a:p>
          <a:p>
            <a:pPr algn="just">
              <a:lnSpc>
                <a:spcPts val="4236"/>
              </a:lnSpc>
            </a:pPr>
            <a:endParaRPr lang="en-US" sz="2000" dirty="0">
              <a:solidFill>
                <a:srgbClr val="000000"/>
              </a:solidFill>
              <a:latin typeface="Times New Roman"/>
              <a:ea typeface="Times New Roman"/>
              <a:cs typeface="Times New Roman"/>
              <a:sym typeface="Times New Roman"/>
            </a:endParaRPr>
          </a:p>
          <a:p>
            <a:pPr algn="just">
              <a:lnSpc>
                <a:spcPts val="4236"/>
              </a:lnSpc>
            </a:pPr>
            <a:r>
              <a:rPr lang="en-US" sz="2000" dirty="0">
                <a:solidFill>
                  <a:srgbClr val="000000"/>
                </a:solidFill>
                <a:latin typeface="Times New Roman"/>
                <a:ea typeface="Times New Roman"/>
                <a:cs typeface="Times New Roman"/>
                <a:sym typeface="Times New Roman"/>
              </a:rPr>
              <a:t>This can be done through the use of AR technologies, which allow customers to preview products and services in their own environment and on their own time before making a purchase. </a:t>
            </a:r>
          </a:p>
          <a:p>
            <a:pPr algn="just">
              <a:lnSpc>
                <a:spcPts val="4236"/>
              </a:lnSpc>
            </a:pPr>
            <a:endParaRPr lang="en-US" sz="2325" dirty="0">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487526" y="229307"/>
            <a:ext cx="7818274" cy="628377"/>
          </a:xfrm>
          <a:prstGeom prst="rect">
            <a:avLst/>
          </a:prstGeom>
        </p:spPr>
        <p:txBody>
          <a:bodyPr wrap="square" lIns="0" tIns="0" rIns="0" bIns="0" rtlCol="0" anchor="t">
            <a:spAutoFit/>
          </a:bodyPr>
          <a:lstStyle/>
          <a:p>
            <a:pPr algn="ctr">
              <a:lnSpc>
                <a:spcPts val="4882"/>
              </a:lnSpc>
            </a:pPr>
            <a:r>
              <a:rPr lang="en-US" sz="4375" dirty="0">
                <a:solidFill>
                  <a:srgbClr val="000000"/>
                </a:solidFill>
                <a:latin typeface="Times New Roman Bold"/>
                <a:ea typeface="Times New Roman Bold"/>
                <a:cs typeface="Times New Roman Bold"/>
                <a:sym typeface="Times New Roman Bold"/>
              </a:rPr>
              <a:t>Overview of system design</a:t>
            </a:r>
          </a:p>
        </p:txBody>
      </p:sp>
      <p:pic>
        <p:nvPicPr>
          <p:cNvPr id="28" name="Picture 27">
            <a:extLst>
              <a:ext uri="{FF2B5EF4-FFF2-40B4-BE49-F238E27FC236}">
                <a16:creationId xmlns:a16="http://schemas.microsoft.com/office/drawing/2014/main" id="{A1F09097-F1B5-4F48-94E8-B94D722C2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6183" y="1013620"/>
            <a:ext cx="4463275" cy="607227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28" y="4286348"/>
            <a:ext cx="489502" cy="3047240"/>
            <a:chOff x="0" y="0"/>
            <a:chExt cx="652670" cy="4062986"/>
          </a:xfrm>
        </p:grpSpPr>
        <p:sp>
          <p:nvSpPr>
            <p:cNvPr id="3" name="Freeform 3"/>
            <p:cNvSpPr/>
            <p:nvPr/>
          </p:nvSpPr>
          <p:spPr>
            <a:xfrm>
              <a:off x="0" y="0"/>
              <a:ext cx="652653" cy="4062984"/>
            </a:xfrm>
            <a:custGeom>
              <a:avLst/>
              <a:gdLst/>
              <a:ahLst/>
              <a:cxnLst/>
              <a:rect l="l" t="t" r="r" b="b"/>
              <a:pathLst>
                <a:path w="652653" h="4062984">
                  <a:moveTo>
                    <a:pt x="0" y="0"/>
                  </a:moveTo>
                  <a:lnTo>
                    <a:pt x="652653" y="4062984"/>
                  </a:lnTo>
                  <a:lnTo>
                    <a:pt x="0" y="4050919"/>
                  </a:lnTo>
                  <a:cubicBezTo>
                    <a:pt x="4064" y="2712720"/>
                    <a:pt x="8001" y="1374394"/>
                    <a:pt x="0" y="0"/>
                  </a:cubicBezTo>
                  <a:close/>
                </a:path>
              </a:pathLst>
            </a:custGeom>
            <a:solidFill>
              <a:srgbClr val="5FCBEF">
                <a:alpha val="69412"/>
              </a:srgbClr>
            </a:solidFill>
          </p:spPr>
        </p:sp>
      </p:grpSp>
      <p:sp>
        <p:nvSpPr>
          <p:cNvPr id="4" name="AutoShape 4"/>
          <p:cNvSpPr/>
          <p:nvPr/>
        </p:nvSpPr>
        <p:spPr>
          <a:xfrm rot="8775719">
            <a:off x="5038441" y="5891211"/>
            <a:ext cx="5177319" cy="0"/>
          </a:xfrm>
          <a:prstGeom prst="line">
            <a:avLst/>
          </a:prstGeom>
          <a:ln w="9525" cap="rnd">
            <a:solidFill>
              <a:srgbClr val="5FCBEF"/>
            </a:solidFill>
            <a:prstDash val="solid"/>
            <a:headEnd type="none" w="sm" len="sm"/>
            <a:tailEnd type="none" w="sm" len="sm"/>
          </a:ln>
        </p:spPr>
      </p:sp>
      <p:sp>
        <p:nvSpPr>
          <p:cNvPr id="5" name="AutoShape 5"/>
          <p:cNvSpPr/>
          <p:nvPr/>
        </p:nvSpPr>
        <p:spPr>
          <a:xfrm rot="4791775">
            <a:off x="4447180" y="3661952"/>
            <a:ext cx="7450381" cy="0"/>
          </a:xfrm>
          <a:prstGeom prst="line">
            <a:avLst/>
          </a:prstGeom>
          <a:ln w="9525" cap="rnd">
            <a:solidFill>
              <a:srgbClr val="5FCBEF"/>
            </a:solidFill>
            <a:prstDash val="solid"/>
            <a:headEnd type="none" w="sm" len="sm"/>
            <a:tailEnd type="none" w="sm" len="sm"/>
          </a:ln>
        </p:spPr>
      </p:sp>
      <p:grpSp>
        <p:nvGrpSpPr>
          <p:cNvPr id="6" name="Group 6"/>
          <p:cNvGrpSpPr/>
          <p:nvPr/>
        </p:nvGrpSpPr>
        <p:grpSpPr>
          <a:xfrm>
            <a:off x="7360330" y="0"/>
            <a:ext cx="2423725" cy="7333266"/>
            <a:chOff x="0" y="0"/>
            <a:chExt cx="3231633" cy="9777689"/>
          </a:xfrm>
        </p:grpSpPr>
        <p:sp>
          <p:nvSpPr>
            <p:cNvPr id="7" name="Freeform 7"/>
            <p:cNvSpPr/>
            <p:nvPr/>
          </p:nvSpPr>
          <p:spPr>
            <a:xfrm>
              <a:off x="0" y="0"/>
              <a:ext cx="3235198" cy="9777730"/>
            </a:xfrm>
            <a:custGeom>
              <a:avLst/>
              <a:gdLst/>
              <a:ahLst/>
              <a:cxnLst/>
              <a:rect l="l" t="t" r="r" b="b"/>
              <a:pathLst>
                <a:path w="3235198" h="9777730">
                  <a:moveTo>
                    <a:pt x="2881503" y="0"/>
                  </a:moveTo>
                  <a:lnTo>
                    <a:pt x="0" y="9765665"/>
                  </a:lnTo>
                  <a:lnTo>
                    <a:pt x="3231134" y="9777730"/>
                  </a:lnTo>
                  <a:cubicBezTo>
                    <a:pt x="3235198" y="6522466"/>
                    <a:pt x="3215005" y="3267329"/>
                    <a:pt x="3219069" y="12065"/>
                  </a:cubicBezTo>
                  <a:lnTo>
                    <a:pt x="2881503" y="0"/>
                  </a:lnTo>
                  <a:close/>
                </a:path>
              </a:pathLst>
            </a:custGeom>
            <a:solidFill>
              <a:srgbClr val="5FCBEF">
                <a:alpha val="35686"/>
              </a:srgbClr>
            </a:solidFill>
          </p:spPr>
        </p:sp>
      </p:grpSp>
      <p:grpSp>
        <p:nvGrpSpPr>
          <p:cNvPr id="8" name="Group 8"/>
          <p:cNvGrpSpPr/>
          <p:nvPr/>
        </p:nvGrpSpPr>
        <p:grpSpPr>
          <a:xfrm>
            <a:off x="7694052" y="-9228"/>
            <a:ext cx="2080587" cy="7333268"/>
            <a:chOff x="0" y="0"/>
            <a:chExt cx="2774116" cy="9777690"/>
          </a:xfrm>
        </p:grpSpPr>
        <p:sp>
          <p:nvSpPr>
            <p:cNvPr id="9" name="Freeform 9"/>
            <p:cNvSpPr/>
            <p:nvPr/>
          </p:nvSpPr>
          <p:spPr>
            <a:xfrm>
              <a:off x="0" y="0"/>
              <a:ext cx="2776982" cy="9777730"/>
            </a:xfrm>
            <a:custGeom>
              <a:avLst/>
              <a:gdLst/>
              <a:ahLst/>
              <a:cxnLst/>
              <a:rect l="l" t="t" r="r" b="b"/>
              <a:pathLst>
                <a:path w="2776982" h="9777730">
                  <a:moveTo>
                    <a:pt x="0" y="0"/>
                  </a:moveTo>
                  <a:lnTo>
                    <a:pt x="1711960" y="9777730"/>
                  </a:lnTo>
                  <a:lnTo>
                    <a:pt x="2772918" y="9777730"/>
                  </a:lnTo>
                  <a:cubicBezTo>
                    <a:pt x="2768854" y="6518529"/>
                    <a:pt x="2776982" y="3259328"/>
                    <a:pt x="2772918" y="0"/>
                  </a:cubicBezTo>
                  <a:lnTo>
                    <a:pt x="0" y="0"/>
                  </a:lnTo>
                  <a:close/>
                </a:path>
              </a:pathLst>
            </a:custGeom>
            <a:solidFill>
              <a:srgbClr val="5FCBEF">
                <a:alpha val="19608"/>
              </a:srgbClr>
            </a:solidFill>
          </p:spPr>
        </p:sp>
      </p:grpSp>
      <p:grpSp>
        <p:nvGrpSpPr>
          <p:cNvPr id="10" name="Group 10"/>
          <p:cNvGrpSpPr/>
          <p:nvPr/>
        </p:nvGrpSpPr>
        <p:grpSpPr>
          <a:xfrm>
            <a:off x="7089663" y="4186378"/>
            <a:ext cx="2680577" cy="3133141"/>
            <a:chOff x="0" y="0"/>
            <a:chExt cx="3574102" cy="4177521"/>
          </a:xfrm>
        </p:grpSpPr>
        <p:sp>
          <p:nvSpPr>
            <p:cNvPr id="11" name="Freeform 11"/>
            <p:cNvSpPr/>
            <p:nvPr/>
          </p:nvSpPr>
          <p:spPr>
            <a:xfrm>
              <a:off x="0" y="0"/>
              <a:ext cx="3574034" cy="4177538"/>
            </a:xfrm>
            <a:custGeom>
              <a:avLst/>
              <a:gdLst/>
              <a:ahLst/>
              <a:cxnLst/>
              <a:rect l="l" t="t" r="r" b="b"/>
              <a:pathLst>
                <a:path w="3574034" h="4177538">
                  <a:moveTo>
                    <a:pt x="0" y="4177538"/>
                  </a:moveTo>
                  <a:lnTo>
                    <a:pt x="3564763" y="0"/>
                  </a:lnTo>
                  <a:cubicBezTo>
                    <a:pt x="3567811" y="1392555"/>
                    <a:pt x="3570986" y="2784983"/>
                    <a:pt x="3574034" y="4177538"/>
                  </a:cubicBezTo>
                  <a:lnTo>
                    <a:pt x="0" y="4177538"/>
                  </a:lnTo>
                  <a:close/>
                </a:path>
              </a:pathLst>
            </a:custGeom>
            <a:solidFill>
              <a:srgbClr val="17B0E4">
                <a:alpha val="65098"/>
              </a:srgbClr>
            </a:solidFill>
          </p:spPr>
        </p:sp>
      </p:grpSp>
      <p:grpSp>
        <p:nvGrpSpPr>
          <p:cNvPr id="12" name="Group 12"/>
          <p:cNvGrpSpPr/>
          <p:nvPr/>
        </p:nvGrpSpPr>
        <p:grpSpPr>
          <a:xfrm>
            <a:off x="7486437" y="-9228"/>
            <a:ext cx="2285429" cy="7333268"/>
            <a:chOff x="0" y="0"/>
            <a:chExt cx="3047239" cy="9777690"/>
          </a:xfrm>
        </p:grpSpPr>
        <p:sp>
          <p:nvSpPr>
            <p:cNvPr id="13" name="Freeform 13"/>
            <p:cNvSpPr/>
            <p:nvPr/>
          </p:nvSpPr>
          <p:spPr>
            <a:xfrm>
              <a:off x="0" y="0"/>
              <a:ext cx="3047238" cy="9777730"/>
            </a:xfrm>
            <a:custGeom>
              <a:avLst/>
              <a:gdLst/>
              <a:ahLst/>
              <a:cxnLst/>
              <a:rect l="l" t="t" r="r" b="b"/>
              <a:pathLst>
                <a:path w="3047238" h="9777730">
                  <a:moveTo>
                    <a:pt x="0" y="0"/>
                  </a:moveTo>
                  <a:lnTo>
                    <a:pt x="2640330" y="9777730"/>
                  </a:lnTo>
                  <a:lnTo>
                    <a:pt x="3047238" y="9765665"/>
                  </a:lnTo>
                  <a:lnTo>
                    <a:pt x="3047238" y="0"/>
                  </a:lnTo>
                  <a:lnTo>
                    <a:pt x="0" y="0"/>
                  </a:lnTo>
                  <a:close/>
                </a:path>
              </a:pathLst>
            </a:custGeom>
            <a:solidFill>
              <a:srgbClr val="17B0E4">
                <a:alpha val="49412"/>
              </a:srgbClr>
            </a:solidFill>
          </p:spPr>
        </p:sp>
      </p:grpSp>
      <p:grpSp>
        <p:nvGrpSpPr>
          <p:cNvPr id="14" name="Group 14"/>
          <p:cNvGrpSpPr/>
          <p:nvPr/>
        </p:nvGrpSpPr>
        <p:grpSpPr>
          <a:xfrm>
            <a:off x="8859771" y="-9228"/>
            <a:ext cx="913990" cy="7333268"/>
            <a:chOff x="0" y="0"/>
            <a:chExt cx="1218654" cy="9777690"/>
          </a:xfrm>
        </p:grpSpPr>
        <p:sp>
          <p:nvSpPr>
            <p:cNvPr id="15" name="Freeform 15"/>
            <p:cNvSpPr/>
            <p:nvPr/>
          </p:nvSpPr>
          <p:spPr>
            <a:xfrm>
              <a:off x="0" y="0"/>
              <a:ext cx="1218692" cy="9777730"/>
            </a:xfrm>
            <a:custGeom>
              <a:avLst/>
              <a:gdLst/>
              <a:ahLst/>
              <a:cxnLst/>
              <a:rect l="l" t="t" r="r" b="b"/>
              <a:pathLst>
                <a:path w="1218692" h="9777730">
                  <a:moveTo>
                    <a:pt x="962152" y="0"/>
                  </a:moveTo>
                  <a:lnTo>
                    <a:pt x="0" y="9777730"/>
                  </a:lnTo>
                  <a:lnTo>
                    <a:pt x="1218692" y="9777730"/>
                  </a:lnTo>
                  <a:cubicBezTo>
                    <a:pt x="1216025" y="6518529"/>
                    <a:pt x="1213358" y="3259328"/>
                    <a:pt x="1210691" y="0"/>
                  </a:cubicBezTo>
                  <a:lnTo>
                    <a:pt x="962152" y="0"/>
                  </a:lnTo>
                  <a:close/>
                </a:path>
              </a:pathLst>
            </a:custGeom>
            <a:solidFill>
              <a:srgbClr val="2E83C3">
                <a:alpha val="69412"/>
              </a:srgbClr>
            </a:solidFill>
          </p:spPr>
        </p:sp>
      </p:grpSp>
      <p:grpSp>
        <p:nvGrpSpPr>
          <p:cNvPr id="16" name="Group 16"/>
          <p:cNvGrpSpPr/>
          <p:nvPr/>
        </p:nvGrpSpPr>
        <p:grpSpPr>
          <a:xfrm>
            <a:off x="8644467" y="-9228"/>
            <a:ext cx="1139543" cy="7333268"/>
            <a:chOff x="0" y="0"/>
            <a:chExt cx="1519390" cy="9777690"/>
          </a:xfrm>
        </p:grpSpPr>
        <p:sp>
          <p:nvSpPr>
            <p:cNvPr id="17" name="Freeform 17"/>
            <p:cNvSpPr/>
            <p:nvPr/>
          </p:nvSpPr>
          <p:spPr>
            <a:xfrm>
              <a:off x="0" y="0"/>
              <a:ext cx="1522476" cy="9777730"/>
            </a:xfrm>
            <a:custGeom>
              <a:avLst/>
              <a:gdLst/>
              <a:ahLst/>
              <a:cxnLst/>
              <a:rect l="l" t="t" r="r" b="b"/>
              <a:pathLst>
                <a:path w="1522476" h="9777730">
                  <a:moveTo>
                    <a:pt x="0" y="0"/>
                  </a:moveTo>
                  <a:lnTo>
                    <a:pt x="1336802" y="9777730"/>
                  </a:lnTo>
                  <a:lnTo>
                    <a:pt x="1519047" y="9777730"/>
                  </a:lnTo>
                  <a:cubicBezTo>
                    <a:pt x="1522476" y="6514465"/>
                    <a:pt x="1495425" y="3263265"/>
                    <a:pt x="1498854" y="0"/>
                  </a:cubicBezTo>
                  <a:lnTo>
                    <a:pt x="0" y="0"/>
                  </a:lnTo>
                  <a:close/>
                </a:path>
              </a:pathLst>
            </a:custGeom>
            <a:solidFill>
              <a:srgbClr val="236292">
                <a:alpha val="81569"/>
              </a:srgbClr>
            </a:solidFill>
          </p:spPr>
        </p:sp>
      </p:grpSp>
      <p:grpSp>
        <p:nvGrpSpPr>
          <p:cNvPr id="18" name="Group 18"/>
          <p:cNvGrpSpPr/>
          <p:nvPr/>
        </p:nvGrpSpPr>
        <p:grpSpPr>
          <a:xfrm>
            <a:off x="8616785" y="5226052"/>
            <a:ext cx="1166451" cy="2094186"/>
            <a:chOff x="0" y="0"/>
            <a:chExt cx="1555268" cy="2792248"/>
          </a:xfrm>
        </p:grpSpPr>
        <p:sp>
          <p:nvSpPr>
            <p:cNvPr id="19" name="Freeform 19"/>
            <p:cNvSpPr/>
            <p:nvPr/>
          </p:nvSpPr>
          <p:spPr>
            <a:xfrm>
              <a:off x="0" y="0"/>
              <a:ext cx="1555242" cy="2792222"/>
            </a:xfrm>
            <a:custGeom>
              <a:avLst/>
              <a:gdLst/>
              <a:ahLst/>
              <a:cxnLst/>
              <a:rect l="l" t="t" r="r" b="b"/>
              <a:pathLst>
                <a:path w="1555242" h="2792222">
                  <a:moveTo>
                    <a:pt x="0" y="2792222"/>
                  </a:moveTo>
                  <a:lnTo>
                    <a:pt x="1548003" y="0"/>
                  </a:lnTo>
                  <a:cubicBezTo>
                    <a:pt x="1550416" y="928370"/>
                    <a:pt x="1552829" y="1856613"/>
                    <a:pt x="1555242" y="2784983"/>
                  </a:cubicBezTo>
                  <a:lnTo>
                    <a:pt x="0" y="2792222"/>
                  </a:lnTo>
                  <a:close/>
                </a:path>
              </a:pathLst>
            </a:custGeom>
            <a:solidFill>
              <a:srgbClr val="17B0E4">
                <a:alpha val="65098"/>
              </a:srgbClr>
            </a:solidFill>
          </p:spPr>
        </p:sp>
      </p:grpSp>
      <p:sp>
        <p:nvSpPr>
          <p:cNvPr id="20" name="TextBox 20"/>
          <p:cNvSpPr txBox="1"/>
          <p:nvPr/>
        </p:nvSpPr>
        <p:spPr>
          <a:xfrm>
            <a:off x="616662" y="257171"/>
            <a:ext cx="8787896" cy="743793"/>
          </a:xfrm>
          <a:prstGeom prst="rect">
            <a:avLst/>
          </a:prstGeom>
        </p:spPr>
        <p:txBody>
          <a:bodyPr lIns="0" tIns="0" rIns="0" bIns="0" rtlCol="0" anchor="t">
            <a:spAutoFit/>
          </a:bodyPr>
          <a:lstStyle/>
          <a:p>
            <a:pPr algn="ctr">
              <a:lnSpc>
                <a:spcPts val="5838"/>
              </a:lnSpc>
            </a:pPr>
            <a:r>
              <a:rPr lang="en-US" sz="5231" dirty="0">
                <a:solidFill>
                  <a:srgbClr val="000000"/>
                </a:solidFill>
                <a:latin typeface="Times New Roman Bold"/>
                <a:ea typeface="Times New Roman Bold"/>
                <a:cs typeface="Times New Roman Bold"/>
                <a:sym typeface="Times New Roman Bold"/>
              </a:rPr>
              <a:t>Technology stack</a:t>
            </a:r>
          </a:p>
        </p:txBody>
      </p:sp>
      <p:sp>
        <p:nvSpPr>
          <p:cNvPr id="21" name="TextBox 21"/>
          <p:cNvSpPr txBox="1"/>
          <p:nvPr/>
        </p:nvSpPr>
        <p:spPr>
          <a:xfrm>
            <a:off x="487526" y="2169974"/>
            <a:ext cx="7665874" cy="4112729"/>
          </a:xfrm>
          <a:prstGeom prst="rect">
            <a:avLst/>
          </a:prstGeom>
        </p:spPr>
        <p:txBody>
          <a:bodyPr wrap="square" lIns="0" tIns="0" rIns="0" bIns="0" rtlCol="0" anchor="t">
            <a:spAutoFit/>
          </a:bodyPr>
          <a:lstStyle/>
          <a:p>
            <a:pPr marL="342900" indent="-342900" algn="l" fontAlgn="ctr">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AR.js is an open-source JavaScript library that allows developers to add augmented reality (AR) features to websites. AR.js allows developers to overlay 3D content onto real-world scenes using marker-based or </a:t>
            </a:r>
            <a:r>
              <a:rPr lang="en-US" sz="2400" b="0" i="0" dirty="0" err="1">
                <a:effectLst/>
                <a:latin typeface="Times New Roman" panose="02020603050405020304" pitchFamily="18" charset="0"/>
                <a:cs typeface="Times New Roman" panose="02020603050405020304" pitchFamily="18" charset="0"/>
              </a:rPr>
              <a:t>markerless</a:t>
            </a:r>
            <a:r>
              <a:rPr lang="en-US" sz="2400" b="0" i="0" dirty="0">
                <a:effectLst/>
                <a:latin typeface="Times New Roman" panose="02020603050405020304" pitchFamily="18" charset="0"/>
                <a:cs typeface="Times New Roman" panose="02020603050405020304" pitchFamily="18" charset="0"/>
              </a:rPr>
              <a:t> tracking techniques. </a:t>
            </a:r>
          </a:p>
          <a:p>
            <a:br>
              <a:rPr lang="en-US" sz="2400" b="0" i="0" dirty="0">
                <a:solidFill>
                  <a:srgbClr val="EEF0FF"/>
                </a:solidFill>
                <a:effectLst/>
                <a:latin typeface="Times New Roman" panose="02020603050405020304" pitchFamily="18" charset="0"/>
                <a:cs typeface="Times New Roman" panose="02020603050405020304" pitchFamily="18" charset="0"/>
              </a:rPr>
            </a:br>
            <a:endParaRPr lang="en-US" sz="2400"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317056" lvl="1" indent="-158528" algn="just">
              <a:lnSpc>
                <a:spcPts val="4106"/>
              </a:lnSpc>
              <a:buFont typeface="Arial"/>
              <a:buChar char="•"/>
            </a:pPr>
            <a:r>
              <a:rPr lang="en-US" sz="2400" dirty="0">
                <a:solidFill>
                  <a:srgbClr val="000000"/>
                </a:solidFill>
                <a:latin typeface="Times New Roman" panose="02020603050405020304" pitchFamily="18" charset="0"/>
                <a:ea typeface="Times New Roman"/>
                <a:cs typeface="Times New Roman" panose="02020603050405020304" pitchFamily="18" charset="0"/>
                <a:sym typeface="Times New Roman"/>
              </a:rPr>
              <a:t>Both Html, </a:t>
            </a:r>
            <a:r>
              <a:rPr lang="en-US" sz="2400" dirty="0" err="1">
                <a:solidFill>
                  <a:srgbClr val="000000"/>
                </a:solidFill>
                <a:latin typeface="Times New Roman" panose="02020603050405020304" pitchFamily="18" charset="0"/>
                <a:ea typeface="Times New Roman"/>
                <a:cs typeface="Times New Roman" panose="02020603050405020304" pitchFamily="18" charset="0"/>
                <a:sym typeface="Times New Roman"/>
              </a:rPr>
              <a:t>Css</a:t>
            </a:r>
            <a:r>
              <a:rPr lang="en-US" sz="2400"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r>
              <a:rPr lang="en-US" sz="2400" dirty="0" err="1">
                <a:solidFill>
                  <a:srgbClr val="000000"/>
                </a:solidFill>
                <a:latin typeface="Times New Roman" panose="02020603050405020304" pitchFamily="18" charset="0"/>
                <a:ea typeface="Times New Roman"/>
                <a:cs typeface="Times New Roman" panose="02020603050405020304" pitchFamily="18" charset="0"/>
                <a:sym typeface="Times New Roman"/>
              </a:rPr>
              <a:t>Javascript</a:t>
            </a:r>
            <a:r>
              <a:rPr lang="en-US" sz="2400" dirty="0">
                <a:solidFill>
                  <a:srgbClr val="000000"/>
                </a:solidFill>
                <a:latin typeface="Times New Roman" panose="02020603050405020304" pitchFamily="18" charset="0"/>
                <a:ea typeface="Times New Roman"/>
                <a:cs typeface="Times New Roman" panose="02020603050405020304" pitchFamily="18" charset="0"/>
                <a:sym typeface="Times New Roman"/>
              </a:rPr>
              <a:t> have their strengths and can be used effectively for AI chatbot and AR development .</a:t>
            </a:r>
          </a:p>
          <a:p>
            <a:pPr marL="317056" lvl="1" indent="-158528" algn="just">
              <a:lnSpc>
                <a:spcPts val="4106"/>
              </a:lnSpc>
            </a:pPr>
            <a:endParaRPr lang="en-US" sz="2712" dirty="0">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1816</TotalTime>
  <Words>859</Words>
  <Application>Microsoft Office PowerPoint</Application>
  <PresentationFormat>Custom</PresentationFormat>
  <Paragraphs>96</Paragraphs>
  <Slides>16</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Canva Sans Bold</vt:lpstr>
      <vt:lpstr>Calibri</vt:lpstr>
      <vt:lpstr>Times New Roman</vt:lpstr>
      <vt:lpstr>Canva Sans</vt:lpstr>
      <vt:lpstr>Arial</vt:lpstr>
      <vt:lpstr>Times New Roman Bold</vt:lpstr>
      <vt:lpstr>Trebuchet MS</vt:lpstr>
      <vt:lpstr>Wingdings 3</vt:lpstr>
      <vt:lpstr>Open Sauce</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FORMAT.pptx</dc:title>
  <dc:creator>USER</dc:creator>
  <cp:lastModifiedBy>Sanskriti Shukla</cp:lastModifiedBy>
  <cp:revision>18</cp:revision>
  <dcterms:created xsi:type="dcterms:W3CDTF">2006-08-16T00:00:00Z</dcterms:created>
  <dcterms:modified xsi:type="dcterms:W3CDTF">2024-10-25T12:49:35Z</dcterms:modified>
  <dc:identifier>DAGM6tkp-IU</dc:identifier>
</cp:coreProperties>
</file>

<file path=docProps/thumbnail.jpeg>
</file>